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notesMasterIdLst>
    <p:notesMasterId r:id="rId23"/>
  </p:notesMasterIdLst>
  <p:sldIdLst>
    <p:sldId id="256" r:id="rId2"/>
    <p:sldId id="273" r:id="rId3"/>
    <p:sldId id="292" r:id="rId4"/>
    <p:sldId id="302" r:id="rId5"/>
    <p:sldId id="303" r:id="rId6"/>
    <p:sldId id="301" r:id="rId7"/>
    <p:sldId id="293" r:id="rId8"/>
    <p:sldId id="294" r:id="rId9"/>
    <p:sldId id="266" r:id="rId10"/>
    <p:sldId id="259" r:id="rId11"/>
    <p:sldId id="265" r:id="rId12"/>
    <p:sldId id="281" r:id="rId13"/>
    <p:sldId id="288" r:id="rId14"/>
    <p:sldId id="290" r:id="rId15"/>
    <p:sldId id="297" r:id="rId16"/>
    <p:sldId id="298" r:id="rId17"/>
    <p:sldId id="275" r:id="rId18"/>
    <p:sldId id="299" r:id="rId19"/>
    <p:sldId id="270" r:id="rId20"/>
    <p:sldId id="300" r:id="rId21"/>
    <p:sldId id="29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EE7E9-9E55-40E8-AA64-22B67F8D60FE}" type="datetimeFigureOut">
              <a:rPr lang="ru-RU" smtClean="0"/>
              <a:t>11.06.2021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81D79-FC5F-4DDD-B7F8-F85AEF340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81D79-FC5F-4DDD-B7F8-F85AEF340AB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87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514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054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079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398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19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909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918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50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53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7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654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04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872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58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569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788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661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03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ot.uz/media/img/2018/05/S8kDxr15254215224353_l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t.uz/media/img/2018/05/S8kDxr15254215224353_l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545432"/>
          </a:xfrm>
        </p:spPr>
        <p:txBody>
          <a:bodyPr>
            <a:normAutofit fontScale="90000"/>
          </a:bodyPr>
          <a:lstStyle/>
          <a:p>
            <a:r>
              <a:rPr lang="uz-Cyrl-UZ" dirty="0" smtClean="0"/>
              <a:t>Ўзбекистонда замонавий меҳнат миграцияси</a:t>
            </a:r>
            <a:r>
              <a:rPr lang="en-US" dirty="0" smtClean="0"/>
              <a:t>:</a:t>
            </a:r>
            <a:r>
              <a:rPr lang="uz-Cyrl-UZ" dirty="0" smtClean="0"/>
              <a:t/>
            </a:r>
            <a:br>
              <a:rPr lang="uz-Cyrl-UZ" dirty="0" smtClean="0"/>
            </a:br>
            <a:r>
              <a:rPr lang="ru-RU" dirty="0" err="1" smtClean="0"/>
              <a:t>муаммолар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uz-Cyrl-UZ" dirty="0" smtClean="0"/>
              <a:t>ҳал этиш имкониятлари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Кадирова</a:t>
            </a:r>
            <a:r>
              <a:rPr lang="ru-RU" dirty="0" smtClean="0"/>
              <a:t> З.А., </a:t>
            </a:r>
            <a:r>
              <a:rPr lang="en-US" dirty="0" smtClean="0"/>
              <a:t>PhD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72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Россия -</a:t>
            </a:r>
            <a:r>
              <a:rPr lang="ru-RU" dirty="0" err="1" smtClean="0"/>
              <a:t>ўзбекистон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uz-Cyrl-UZ" dirty="0" smtClean="0"/>
              <a:t>Пандемия бошидан буён </a:t>
            </a:r>
            <a:r>
              <a:rPr lang="uz-Cyrl-UZ" b="1" dirty="0" smtClean="0"/>
              <a:t>400 минг </a:t>
            </a:r>
            <a:r>
              <a:rPr lang="uz-Cyrl-UZ" dirty="0" smtClean="0"/>
              <a:t>нафр мигрант қайтиб кетган+2020 йил март ойида чегаларалар ёпилгани учун тахминан </a:t>
            </a:r>
            <a:r>
              <a:rPr lang="uz-Cyrl-UZ" b="1" dirty="0" smtClean="0"/>
              <a:t>1 миллион </a:t>
            </a:r>
            <a:r>
              <a:rPr lang="uz-Cyrl-UZ" dirty="0" smtClean="0"/>
              <a:t>меҳнат мигранти мамлакатга кира олмаган</a:t>
            </a:r>
            <a:r>
              <a:rPr lang="en-US" dirty="0" smtClean="0"/>
              <a:t>=</a:t>
            </a:r>
            <a:r>
              <a:rPr lang="uz-Cyrl-UZ" dirty="0" smtClean="0"/>
              <a:t> </a:t>
            </a:r>
            <a:r>
              <a:rPr lang="ru-RU" dirty="0" err="1" smtClean="0"/>
              <a:t>мигрантларнинг</a:t>
            </a:r>
            <a:r>
              <a:rPr lang="ru-RU" dirty="0" smtClean="0"/>
              <a:t> </a:t>
            </a:r>
            <a:r>
              <a:rPr lang="ru-RU" b="1" dirty="0" smtClean="0"/>
              <a:t>15%и </a:t>
            </a:r>
          </a:p>
          <a:p>
            <a:r>
              <a:rPr lang="ru-RU" dirty="0" err="1" smtClean="0"/>
              <a:t>Камида</a:t>
            </a:r>
            <a:r>
              <a:rPr lang="ru-RU" dirty="0" smtClean="0"/>
              <a:t> </a:t>
            </a:r>
            <a:r>
              <a:rPr lang="ru-RU" b="1" dirty="0" smtClean="0"/>
              <a:t>1 миллион </a:t>
            </a:r>
            <a:r>
              <a:rPr lang="ru-RU" dirty="0" err="1" smtClean="0"/>
              <a:t>нафар</a:t>
            </a:r>
            <a:r>
              <a:rPr lang="ru-RU" dirty="0" smtClean="0"/>
              <a:t> </a:t>
            </a:r>
            <a:r>
              <a:rPr lang="ru-RU" dirty="0" err="1" smtClean="0"/>
              <a:t>ишчи</a:t>
            </a:r>
            <a:r>
              <a:rPr lang="ru-RU" dirty="0" smtClean="0"/>
              <a:t> </a:t>
            </a:r>
            <a:r>
              <a:rPr lang="ru-RU" dirty="0" err="1" smtClean="0"/>
              <a:t>кучига</a:t>
            </a:r>
            <a:r>
              <a:rPr lang="ru-RU" dirty="0" smtClean="0"/>
              <a:t> э</a:t>
            </a:r>
            <a:r>
              <a:rPr lang="uz-Cyrl-UZ" dirty="0" smtClean="0"/>
              <a:t>ҳтиёж</a:t>
            </a:r>
          </a:p>
          <a:p>
            <a:r>
              <a:rPr lang="uz-Cyrl-UZ" dirty="0" smtClean="0"/>
              <a:t>Пандемия шароитида қурилиш соҳасида </a:t>
            </a:r>
            <a:r>
              <a:rPr lang="uz-Cyrl-UZ" b="1" dirty="0" smtClean="0"/>
              <a:t>190 минг </a:t>
            </a:r>
            <a:r>
              <a:rPr lang="uz-Cyrl-UZ" dirty="0" smtClean="0"/>
              <a:t>нафар ишчи кучига талаб</a:t>
            </a:r>
          </a:p>
          <a:p>
            <a:r>
              <a:rPr lang="uz-Cyrl-UZ" dirty="0" smtClean="0"/>
              <a:t>2020 йил 15 июнга қадар нолегал мигрантлар мамлакатни тарк этиши лозим</a:t>
            </a:r>
          </a:p>
          <a:p>
            <a:r>
              <a:rPr lang="uz-Cyrl-UZ" b="1" dirty="0" smtClean="0"/>
              <a:t>200 минг </a:t>
            </a:r>
            <a:r>
              <a:rPr lang="uz-Cyrl-UZ" dirty="0" smtClean="0"/>
              <a:t>ўзбекистон фуқароси огоҳлантирилган</a:t>
            </a:r>
          </a:p>
          <a:p>
            <a:r>
              <a:rPr lang="uz-Cyrl-UZ" b="1" dirty="0" smtClean="0"/>
              <a:t>100 минг </a:t>
            </a:r>
            <a:r>
              <a:rPr lang="uz-Cyrl-UZ" dirty="0" smtClean="0"/>
              <a:t>фуқаро йил охирига қадар юборилиши режалаштирилган</a:t>
            </a:r>
          </a:p>
          <a:p>
            <a:r>
              <a:rPr lang="uz-Cyrl-UZ" u="sng" dirty="0"/>
              <a:t>Россияда ишламоқчи бўлган фуқаролар учун 1 млн доза вакцина келтирилди</a:t>
            </a:r>
            <a:endParaRPr lang="ru-RU" u="sng" dirty="0"/>
          </a:p>
          <a:p>
            <a:endParaRPr lang="uz-Cyrl-UZ" dirty="0" smtClean="0"/>
          </a:p>
        </p:txBody>
      </p:sp>
    </p:spTree>
    <p:extLst>
      <p:ext uri="{BB962C8B-B14F-4D97-AF65-F5344CB8AC3E}">
        <p14:creationId xmlns:p14="http://schemas.microsoft.com/office/powerpoint/2010/main" val="169147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10282"/>
          </a:xfrm>
        </p:spPr>
        <p:txBody>
          <a:bodyPr/>
          <a:lstStyle/>
          <a:p>
            <a:r>
              <a:rPr lang="uz-Cyrl-UZ" dirty="0" smtClean="0"/>
              <a:t>Корея -ўзбекистон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628801"/>
            <a:ext cx="7772870" cy="4162399"/>
          </a:xfrm>
        </p:spPr>
        <p:txBody>
          <a:bodyPr>
            <a:normAutofit lnSpcReduction="10000"/>
          </a:bodyPr>
          <a:lstStyle/>
          <a:p>
            <a:r>
              <a:rPr lang="uz-Cyrl-UZ" dirty="0" smtClean="0"/>
              <a:t>1995-2007 йиллар-Саноат стажировкаси дастури-Д3-виза (</a:t>
            </a:r>
            <a:r>
              <a:rPr lang="uz-Cyrl-UZ" b="1" dirty="0" smtClean="0"/>
              <a:t>19 минг киши</a:t>
            </a:r>
            <a:r>
              <a:rPr lang="uz-Cyrl-UZ" dirty="0" smtClean="0"/>
              <a:t>)</a:t>
            </a:r>
          </a:p>
          <a:p>
            <a:r>
              <a:rPr lang="uz-Cyrl-UZ" dirty="0" smtClean="0"/>
              <a:t>2007 йилдан –Эркин ёллаш тизими</a:t>
            </a:r>
            <a:r>
              <a:rPr lang="en-US" dirty="0" smtClean="0"/>
              <a:t>(EPS)-e-9 </a:t>
            </a:r>
            <a:r>
              <a:rPr lang="uz-Cyrl-UZ" dirty="0" smtClean="0"/>
              <a:t>ва Н-2 визалари (2007-2019 йилллар 31,6 минг киши)</a:t>
            </a:r>
          </a:p>
          <a:p>
            <a:r>
              <a:rPr lang="uz-Cyrl-UZ" dirty="0" smtClean="0"/>
              <a:t>Квота-3,2 минг киши</a:t>
            </a:r>
          </a:p>
          <a:p>
            <a:r>
              <a:rPr lang="uz-Cyrl-UZ" dirty="0" smtClean="0"/>
              <a:t>2021 йил Илк мартта </a:t>
            </a:r>
            <a:r>
              <a:rPr lang="ru-RU" dirty="0"/>
              <a:t>"</a:t>
            </a:r>
            <a:r>
              <a:rPr lang="ru-RU" dirty="0" smtClean="0"/>
              <a:t>Е-8« </a:t>
            </a:r>
            <a:r>
              <a:rPr lang="ru-RU" dirty="0" err="1" smtClean="0"/>
              <a:t>визаси</a:t>
            </a:r>
            <a:r>
              <a:rPr lang="ru-RU" dirty="0" smtClean="0"/>
              <a:t> </a:t>
            </a:r>
            <a:r>
              <a:rPr lang="ru-RU" dirty="0" err="1" smtClean="0"/>
              <a:t>асосида</a:t>
            </a:r>
            <a:r>
              <a:rPr lang="ru-RU" dirty="0" smtClean="0"/>
              <a:t> 160 </a:t>
            </a:r>
            <a:r>
              <a:rPr lang="ru-RU" dirty="0" err="1" smtClean="0"/>
              <a:t>нафар</a:t>
            </a:r>
            <a:r>
              <a:rPr lang="ru-RU" dirty="0" smtClean="0"/>
              <a:t> мигрант 5 </a:t>
            </a:r>
            <a:r>
              <a:rPr lang="ru-RU" dirty="0" err="1" smtClean="0"/>
              <a:t>ойлик</a:t>
            </a:r>
            <a:r>
              <a:rPr lang="ru-RU" dirty="0" smtClean="0"/>
              <a:t> </a:t>
            </a:r>
            <a:r>
              <a:rPr lang="ru-RU" dirty="0" err="1" smtClean="0"/>
              <a:t>мавсумий</a:t>
            </a:r>
            <a:r>
              <a:rPr lang="ru-RU" dirty="0" smtClean="0"/>
              <a:t> </a:t>
            </a:r>
            <a:r>
              <a:rPr lang="ru-RU" dirty="0" err="1" smtClean="0"/>
              <a:t>ишга</a:t>
            </a:r>
            <a:r>
              <a:rPr lang="ru-RU" dirty="0" smtClean="0"/>
              <a:t> </a:t>
            </a:r>
            <a:r>
              <a:rPr lang="ru-RU" dirty="0" err="1" smtClean="0"/>
              <a:t>юборилди</a:t>
            </a:r>
            <a:endParaRPr lang="ru-RU" dirty="0" smtClean="0"/>
          </a:p>
          <a:p>
            <a:r>
              <a:rPr lang="uz-Cyrl-UZ" dirty="0" smtClean="0"/>
              <a:t>Кореядаги ўзбекистонликлар-75 минг кишиш (10,5 минг-талабалар)</a:t>
            </a:r>
            <a:endParaRPr lang="ru-RU" dirty="0"/>
          </a:p>
          <a:p>
            <a:r>
              <a:rPr lang="ru-RU" dirty="0" smtClean="0"/>
              <a:t>онлайн-</a:t>
            </a:r>
            <a:r>
              <a:rPr lang="ru-RU" dirty="0" err="1" smtClean="0"/>
              <a:t>конференциялар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5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Еропа-ўзбекистон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ТММА </a:t>
            </a:r>
            <a:r>
              <a:rPr lang="ru-RU" dirty="0" err="1" smtClean="0"/>
              <a:t>ва</a:t>
            </a:r>
            <a:r>
              <a:rPr lang="ru-RU" dirty="0" smtClean="0"/>
              <a:t>  </a:t>
            </a:r>
            <a:r>
              <a:rPr lang="en-US" dirty="0" err="1"/>
              <a:t>Швейцария</a:t>
            </a:r>
            <a:r>
              <a:rPr lang="en-US" dirty="0"/>
              <a:t> </a:t>
            </a:r>
            <a:r>
              <a:rPr lang="en-US" dirty="0" err="1"/>
              <a:t>Конфедерациясининг</a:t>
            </a:r>
            <a:r>
              <a:rPr lang="en-US" dirty="0"/>
              <a:t> “</a:t>
            </a:r>
            <a:r>
              <a:rPr lang="en-US" dirty="0" err="1"/>
              <a:t>Globogate</a:t>
            </a:r>
            <a:r>
              <a:rPr lang="en-US" dirty="0"/>
              <a:t> Recruiting GmbH” </a:t>
            </a:r>
            <a:r>
              <a:rPr lang="en-US" dirty="0" err="1"/>
              <a:t>ташкилоти</a:t>
            </a:r>
            <a:r>
              <a:rPr lang="en-US" dirty="0"/>
              <a:t> </a:t>
            </a:r>
            <a:r>
              <a:rPr lang="uz-Cyrl-UZ" dirty="0" smtClean="0"/>
              <a:t>-</a:t>
            </a:r>
            <a:r>
              <a:rPr lang="en-US" dirty="0" err="1" smtClean="0"/>
              <a:t>ўрта</a:t>
            </a:r>
            <a:r>
              <a:rPr lang="en-US" dirty="0" smtClean="0"/>
              <a:t> </a:t>
            </a:r>
            <a:r>
              <a:rPr lang="en-US" dirty="0" err="1"/>
              <a:t>бўғин</a:t>
            </a:r>
            <a:r>
              <a:rPr lang="en-US" dirty="0"/>
              <a:t> </a:t>
            </a:r>
            <a:r>
              <a:rPr lang="en-US" dirty="0" err="1"/>
              <a:t>тиббиёт</a:t>
            </a:r>
            <a:r>
              <a:rPr lang="en-US" dirty="0"/>
              <a:t> </a:t>
            </a:r>
            <a:r>
              <a:rPr lang="en-US" dirty="0" err="1"/>
              <a:t>мутахассисларини</a:t>
            </a:r>
            <a:r>
              <a:rPr lang="en-US" dirty="0"/>
              <a:t> </a:t>
            </a:r>
            <a:r>
              <a:rPr lang="en-US" dirty="0" err="1"/>
              <a:t>Германия</a:t>
            </a:r>
            <a:r>
              <a:rPr lang="en-US" dirty="0"/>
              <a:t> </a:t>
            </a:r>
            <a:r>
              <a:rPr lang="en-US" dirty="0" err="1"/>
              <a:t>ва</a:t>
            </a:r>
            <a:r>
              <a:rPr lang="en-US" dirty="0"/>
              <a:t> </a:t>
            </a:r>
            <a:r>
              <a:rPr lang="en-US" dirty="0" err="1"/>
              <a:t>Европанинг</a:t>
            </a:r>
            <a:r>
              <a:rPr lang="en-US" dirty="0"/>
              <a:t> </a:t>
            </a:r>
            <a:r>
              <a:rPr lang="en-US" dirty="0" err="1"/>
              <a:t>бошқа</a:t>
            </a:r>
            <a:r>
              <a:rPr lang="en-US" dirty="0"/>
              <a:t> </a:t>
            </a:r>
            <a:r>
              <a:rPr lang="en-US" dirty="0" err="1"/>
              <a:t>давлатларига</a:t>
            </a:r>
            <a:r>
              <a:rPr lang="en-US" dirty="0"/>
              <a:t> </a:t>
            </a:r>
            <a:r>
              <a:rPr lang="en-US" dirty="0" err="1"/>
              <a:t>ишга</a:t>
            </a:r>
            <a:r>
              <a:rPr lang="en-US" dirty="0"/>
              <a:t> </a:t>
            </a:r>
            <a:r>
              <a:rPr lang="en-US" dirty="0" err="1"/>
              <a:t>жалб</a:t>
            </a:r>
            <a:r>
              <a:rPr lang="en-US" dirty="0"/>
              <a:t> </a:t>
            </a:r>
            <a:r>
              <a:rPr lang="en-US" dirty="0" err="1"/>
              <a:t>қилиш</a:t>
            </a:r>
            <a:r>
              <a:rPr lang="en-US" dirty="0"/>
              <a:t> </a:t>
            </a:r>
            <a:r>
              <a:rPr lang="en-US" dirty="0" err="1"/>
              <a:t>бўйича</a:t>
            </a:r>
            <a:r>
              <a:rPr lang="en-US" dirty="0"/>
              <a:t> </a:t>
            </a:r>
            <a:r>
              <a:rPr lang="en-US" dirty="0" err="1" smtClean="0"/>
              <a:t>шартном</a:t>
            </a:r>
            <a:r>
              <a:rPr lang="uz-Cyrl-UZ" dirty="0" smtClean="0"/>
              <a:t>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56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z-Cyrl-UZ" dirty="0" smtClean="0"/>
              <a:t>Туркия-ўзбекистон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TAYGA </a:t>
            </a:r>
            <a:r>
              <a:rPr lang="ru-RU" dirty="0" smtClean="0"/>
              <a:t>GROUP </a:t>
            </a:r>
            <a:r>
              <a:rPr lang="ru-RU" dirty="0" err="1" smtClean="0"/>
              <a:t>билан</a:t>
            </a:r>
            <a:r>
              <a:rPr lang="ru-RU" dirty="0" smtClean="0"/>
              <a:t> </a:t>
            </a:r>
            <a:r>
              <a:rPr lang="ru-RU" dirty="0" err="1" smtClean="0"/>
              <a:t>келишув</a:t>
            </a:r>
            <a:endParaRPr lang="ru-RU" dirty="0"/>
          </a:p>
          <a:p>
            <a:r>
              <a:rPr lang="ru-RU" dirty="0" err="1" smtClean="0"/>
              <a:t>Анталиянинг</a:t>
            </a:r>
            <a:r>
              <a:rPr lang="ru-RU" dirty="0" smtClean="0"/>
              <a:t> </a:t>
            </a:r>
            <a:r>
              <a:rPr lang="ru-RU" dirty="0" err="1" smtClean="0"/>
              <a:t>мехмонхона</a:t>
            </a:r>
            <a:r>
              <a:rPr lang="ru-RU" dirty="0"/>
              <a:t> </a:t>
            </a:r>
            <a:r>
              <a:rPr lang="ru-RU" dirty="0" smtClean="0"/>
              <a:t>х</a:t>
            </a:r>
            <a:r>
              <a:rPr lang="uz-Cyrl-UZ" dirty="0" smtClean="0"/>
              <a:t>ўжалиги соҳаси (430</a:t>
            </a:r>
            <a:r>
              <a:rPr lang="en-US" dirty="0" smtClean="0"/>
              <a:t>$</a:t>
            </a:r>
            <a:r>
              <a:rPr lang="uz-Cyrl-UZ" dirty="0" smtClean="0"/>
              <a:t>)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“</a:t>
            </a:r>
            <a:r>
              <a:rPr lang="ru-RU" dirty="0" err="1"/>
              <a:t>Vatan</a:t>
            </a:r>
            <a:r>
              <a:rPr lang="ru-RU" dirty="0"/>
              <a:t> </a:t>
            </a:r>
            <a:r>
              <a:rPr lang="ru-RU" dirty="0" err="1"/>
              <a:t>Danışmanlık</a:t>
            </a:r>
            <a:r>
              <a:rPr lang="ru-RU" dirty="0"/>
              <a:t>” </a:t>
            </a:r>
            <a:r>
              <a:rPr lang="ru-RU" dirty="0" smtClean="0"/>
              <a:t>консалтинг </a:t>
            </a:r>
            <a:r>
              <a:rPr lang="ru-RU" dirty="0" err="1" smtClean="0"/>
              <a:t>компанияси</a:t>
            </a:r>
            <a:r>
              <a:rPr lang="en-US" dirty="0" smtClean="0"/>
              <a:t>:</a:t>
            </a:r>
          </a:p>
          <a:p>
            <a:r>
              <a:rPr lang="uz-Cyrl-UZ" dirty="0" smtClean="0"/>
              <a:t>Аграр соҳада 187 киши банд</a:t>
            </a:r>
          </a:p>
          <a:p>
            <a:r>
              <a:rPr lang="uz-Cyrl-UZ" dirty="0" smtClean="0"/>
              <a:t>Ходимларни он-лайн саралаш ва тайёрлаш</a:t>
            </a:r>
          </a:p>
          <a:p>
            <a:r>
              <a:rPr lang="uz-Cyrl-UZ" dirty="0" smtClean="0"/>
              <a:t>Ўзбекистон меҳнат бозорини ўрганиш</a:t>
            </a:r>
          </a:p>
          <a:p>
            <a:r>
              <a:rPr lang="uz-Cyrl-UZ" dirty="0" smtClean="0"/>
              <a:t>3 тилда платформа (140 минг турк иш берувчилари)</a:t>
            </a:r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4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БАА-</a:t>
            </a:r>
            <a:r>
              <a:rPr lang="ru-RU" dirty="0" err="1" smtClean="0"/>
              <a:t>ўзбекистон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55000" lnSpcReduction="20000"/>
          </a:bodyPr>
          <a:lstStyle/>
          <a:p>
            <a:r>
              <a:rPr lang="ru-RU" sz="4200" dirty="0" err="1" smtClean="0"/>
              <a:t>Ҳар</a:t>
            </a:r>
            <a:r>
              <a:rPr lang="ru-RU" sz="4200" dirty="0" smtClean="0"/>
              <a:t> </a:t>
            </a:r>
            <a:r>
              <a:rPr lang="ru-RU" sz="4200" dirty="0" err="1" smtClean="0"/>
              <a:t>йили</a:t>
            </a:r>
            <a:r>
              <a:rPr lang="ru-RU" sz="4200" dirty="0" smtClean="0"/>
              <a:t> -4,2 </a:t>
            </a:r>
            <a:r>
              <a:rPr lang="ru-RU" sz="4200" dirty="0" err="1" smtClean="0"/>
              <a:t>минг</a:t>
            </a:r>
            <a:r>
              <a:rPr lang="ru-RU" sz="4200" dirty="0" smtClean="0"/>
              <a:t> </a:t>
            </a:r>
            <a:r>
              <a:rPr lang="ru-RU" sz="4200" dirty="0" err="1" smtClean="0"/>
              <a:t>ўзбекистон</a:t>
            </a:r>
            <a:r>
              <a:rPr lang="ru-RU" sz="4200" dirty="0" smtClean="0"/>
              <a:t> </a:t>
            </a:r>
            <a:r>
              <a:rPr lang="ru-RU" sz="4200" dirty="0" err="1" smtClean="0"/>
              <a:t>фуқароси</a:t>
            </a:r>
            <a:r>
              <a:rPr lang="ru-RU" sz="4200" dirty="0" smtClean="0"/>
              <a:t> </a:t>
            </a:r>
            <a:r>
              <a:rPr lang="ru-RU" sz="4200" dirty="0" err="1" smtClean="0"/>
              <a:t>БААга</a:t>
            </a:r>
            <a:r>
              <a:rPr lang="ru-RU" sz="4200" dirty="0" smtClean="0"/>
              <a:t>  </a:t>
            </a:r>
            <a:r>
              <a:rPr lang="ru-RU" sz="4200" dirty="0" err="1" smtClean="0"/>
              <a:t>ишлаш</a:t>
            </a:r>
            <a:r>
              <a:rPr lang="ru-RU" sz="4200" dirty="0" smtClean="0"/>
              <a:t> </a:t>
            </a:r>
            <a:r>
              <a:rPr lang="ru-RU" sz="4200" dirty="0" err="1" smtClean="0"/>
              <a:t>учун</a:t>
            </a:r>
            <a:r>
              <a:rPr lang="ru-RU" sz="4200" dirty="0" smtClean="0"/>
              <a:t> </a:t>
            </a:r>
            <a:r>
              <a:rPr lang="ru-RU" sz="4200" dirty="0" err="1" smtClean="0"/>
              <a:t>боради</a:t>
            </a:r>
            <a:endParaRPr lang="ru-RU" sz="4200" dirty="0" smtClean="0"/>
          </a:p>
          <a:p>
            <a:r>
              <a:rPr lang="ru-RU" sz="4200" dirty="0" smtClean="0"/>
              <a:t>Пул </a:t>
            </a:r>
            <a:r>
              <a:rPr lang="ru-RU" sz="4200" dirty="0" err="1" smtClean="0"/>
              <a:t>ўтказмалари</a:t>
            </a:r>
            <a:r>
              <a:rPr lang="ru-RU" sz="4200" dirty="0" smtClean="0"/>
              <a:t>-</a:t>
            </a:r>
            <a:r>
              <a:rPr lang="ru-RU" sz="4200" b="1" dirty="0" smtClean="0"/>
              <a:t>$35 </a:t>
            </a:r>
            <a:r>
              <a:rPr lang="ru-RU" sz="4200" b="1" dirty="0"/>
              <a:t>млн</a:t>
            </a:r>
            <a:r>
              <a:rPr lang="ru-RU" sz="4200" dirty="0" smtClean="0"/>
              <a:t>.</a:t>
            </a:r>
          </a:p>
          <a:p>
            <a:r>
              <a:rPr lang="ru-RU" sz="4400" dirty="0" err="1" smtClean="0"/>
              <a:t>Ўртача</a:t>
            </a:r>
            <a:r>
              <a:rPr lang="ru-RU" sz="4400" dirty="0" smtClean="0"/>
              <a:t> </a:t>
            </a:r>
            <a:r>
              <a:rPr lang="ru-RU" sz="4400" dirty="0" err="1" smtClean="0"/>
              <a:t>ойлик</a:t>
            </a:r>
            <a:r>
              <a:rPr lang="ru-RU" sz="4400" dirty="0" smtClean="0"/>
              <a:t> пул </a:t>
            </a:r>
            <a:r>
              <a:rPr lang="ru-RU" sz="4400" dirty="0" err="1" smtClean="0"/>
              <a:t>ўтказмалари</a:t>
            </a:r>
            <a:r>
              <a:rPr lang="ru-RU" sz="4400" dirty="0" smtClean="0"/>
              <a:t>-</a:t>
            </a:r>
            <a:r>
              <a:rPr lang="ru-RU" sz="4400" b="1" dirty="0" smtClean="0"/>
              <a:t>$700</a:t>
            </a:r>
            <a:r>
              <a:rPr lang="ru-RU" sz="4400" dirty="0"/>
              <a:t>. </a:t>
            </a:r>
            <a:r>
              <a:rPr lang="ru-RU" sz="4400" dirty="0" smtClean="0"/>
              <a:t>( </a:t>
            </a:r>
            <a:r>
              <a:rPr lang="ru-RU" sz="4400" dirty="0"/>
              <a:t> </a:t>
            </a:r>
            <a:r>
              <a:rPr lang="ru-RU" sz="4400" dirty="0" smtClean="0"/>
              <a:t>Россия- </a:t>
            </a:r>
            <a:r>
              <a:rPr lang="ru-RU" sz="4400" dirty="0"/>
              <a:t>$</a:t>
            </a:r>
            <a:r>
              <a:rPr lang="ru-RU" sz="4400" dirty="0" smtClean="0"/>
              <a:t>400)</a:t>
            </a:r>
          </a:p>
          <a:p>
            <a:r>
              <a:rPr lang="uz-Cyrl-UZ" sz="4400" b="1" dirty="0" smtClean="0"/>
              <a:t>1 млн </a:t>
            </a:r>
            <a:r>
              <a:rPr lang="uz-Cyrl-UZ" sz="4400" dirty="0" smtClean="0"/>
              <a:t>ўзбекистон фуқароси вақтинчалик ишга режалаштирилган</a:t>
            </a:r>
          </a:p>
          <a:p>
            <a:r>
              <a:rPr lang="uz-Cyrl-UZ" sz="4400" dirty="0" smtClean="0"/>
              <a:t>БАА иш берувчиларининг ягона реестри</a:t>
            </a:r>
          </a:p>
          <a:p>
            <a:r>
              <a:rPr lang="uz-Cyrl-UZ" sz="4400" dirty="0" smtClean="0"/>
              <a:t>Қўриқчилик хизмати-435</a:t>
            </a:r>
            <a:r>
              <a:rPr lang="en-US" sz="4400" dirty="0" smtClean="0"/>
              <a:t>$</a:t>
            </a:r>
            <a:endParaRPr lang="uz-Cyrl-UZ" sz="4400" dirty="0" smtClean="0"/>
          </a:p>
          <a:p>
            <a:r>
              <a:rPr lang="uz-Cyrl-UZ" sz="4400" dirty="0" smtClean="0"/>
              <a:t>БААга Ишчи кучини жалб қилиш янги механизми</a:t>
            </a:r>
            <a:endParaRPr lang="ru-RU" sz="4200" dirty="0"/>
          </a:p>
          <a:p>
            <a:pPr marL="0" indent="0">
              <a:buNone/>
            </a:pPr>
            <a:r>
              <a:rPr lang="ru-RU" sz="4200" dirty="0">
                <a:hlinkClick r:id="rId2"/>
              </a:rPr>
              <a:t/>
            </a:r>
            <a:br>
              <a:rPr lang="ru-RU" sz="4200" dirty="0">
                <a:hlinkClick r:id="rId2"/>
              </a:rPr>
            </a:br>
            <a:endParaRPr lang="ru-RU" sz="4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67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uz-Cyrl-UZ" dirty="0" smtClean="0"/>
              <a:t>Ташкиллаштирилган меҳнат миграцияси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2019 </a:t>
            </a:r>
            <a:r>
              <a:rPr lang="ru-RU" b="1" dirty="0" err="1" smtClean="0"/>
              <a:t>йил</a:t>
            </a:r>
            <a:r>
              <a:rPr lang="ru-RU" b="1" dirty="0" smtClean="0"/>
              <a:t>- </a:t>
            </a:r>
            <a:r>
              <a:rPr lang="ru-RU" b="1" dirty="0"/>
              <a:t>4,4 </a:t>
            </a:r>
            <a:r>
              <a:rPr lang="ru-RU" b="1" dirty="0" err="1" smtClean="0"/>
              <a:t>минг</a:t>
            </a:r>
            <a:r>
              <a:rPr lang="ru-RU" b="1" dirty="0" smtClean="0"/>
              <a:t> </a:t>
            </a:r>
            <a:r>
              <a:rPr lang="ru-RU" b="1" dirty="0" err="1" smtClean="0"/>
              <a:t>нафар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2020 </a:t>
            </a:r>
            <a:r>
              <a:rPr lang="ru-RU" b="1" dirty="0" smtClean="0"/>
              <a:t>йил-10,3 </a:t>
            </a:r>
            <a:r>
              <a:rPr lang="ru-RU" b="1" dirty="0" err="1" smtClean="0"/>
              <a:t>минг</a:t>
            </a:r>
            <a:r>
              <a:rPr lang="ru-RU" b="1" dirty="0" smtClean="0"/>
              <a:t> </a:t>
            </a:r>
            <a:r>
              <a:rPr lang="ru-RU" b="1" dirty="0" err="1" smtClean="0"/>
              <a:t>нафар</a:t>
            </a:r>
            <a:r>
              <a:rPr lang="ru-RU" b="1" dirty="0" smtClean="0"/>
              <a:t> 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2021 </a:t>
            </a:r>
            <a:r>
              <a:rPr lang="ru-RU" b="1" dirty="0" err="1" smtClean="0"/>
              <a:t>йил</a:t>
            </a:r>
            <a:r>
              <a:rPr lang="ru-RU" b="1" dirty="0" smtClean="0"/>
              <a:t> 1 </a:t>
            </a:r>
            <a:r>
              <a:rPr lang="ru-RU" b="1" dirty="0" err="1" smtClean="0"/>
              <a:t>чорак</a:t>
            </a:r>
            <a:r>
              <a:rPr lang="ru-RU" b="1" dirty="0" smtClean="0"/>
              <a:t>- </a:t>
            </a:r>
            <a:r>
              <a:rPr lang="ru-RU" b="1" dirty="0"/>
              <a:t>9,5 </a:t>
            </a:r>
            <a:r>
              <a:rPr lang="ru-RU" b="1" dirty="0" err="1" smtClean="0"/>
              <a:t>минг</a:t>
            </a:r>
            <a:r>
              <a:rPr lang="ru-RU" b="1" dirty="0" smtClean="0"/>
              <a:t> </a:t>
            </a:r>
            <a:r>
              <a:rPr lang="ru-RU" dirty="0" err="1" smtClean="0"/>
              <a:t>нафар</a:t>
            </a:r>
            <a:r>
              <a:rPr lang="ru-RU" dirty="0" smtClean="0"/>
              <a:t> </a:t>
            </a:r>
            <a:r>
              <a:rPr lang="ru-RU" dirty="0" err="1" smtClean="0"/>
              <a:t>мигрантлар</a:t>
            </a:r>
            <a:r>
              <a:rPr lang="ru-RU" dirty="0" smtClean="0"/>
              <a:t> </a:t>
            </a:r>
            <a:r>
              <a:rPr lang="ru-RU" dirty="0" err="1" smtClean="0"/>
              <a:t>юборилди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Россия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err="1" smtClean="0"/>
              <a:t>Қозоғистон</a:t>
            </a:r>
            <a:endParaRPr lang="ru-RU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 </a:t>
            </a:r>
            <a:r>
              <a:rPr lang="ru-RU" i="1" dirty="0" err="1"/>
              <a:t>Жанубий</a:t>
            </a:r>
            <a:r>
              <a:rPr lang="ru-RU" i="1" dirty="0"/>
              <a:t> </a:t>
            </a:r>
            <a:r>
              <a:rPr lang="ru-RU" i="1" dirty="0" smtClean="0"/>
              <a:t>Корея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Литва</a:t>
            </a:r>
            <a:endParaRPr lang="ru-RU" i="1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 </a:t>
            </a:r>
            <a:r>
              <a:rPr lang="ru-RU" i="1" dirty="0" err="1"/>
              <a:t>Саудия</a:t>
            </a:r>
            <a:r>
              <a:rPr lang="ru-RU" i="1" dirty="0"/>
              <a:t> </a:t>
            </a:r>
            <a:r>
              <a:rPr lang="ru-RU" i="1" dirty="0" err="1" smtClean="0"/>
              <a:t>Арабистони</a:t>
            </a:r>
            <a:endParaRPr lang="ru-RU" i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БАА </a:t>
            </a:r>
            <a:r>
              <a:rPr lang="ru-RU" sz="4200" dirty="0">
                <a:hlinkClick r:id="rId3"/>
              </a:rPr>
              <a:t/>
            </a:r>
            <a:br>
              <a:rPr lang="ru-RU" sz="4200" dirty="0">
                <a:hlinkClick r:id="rId3"/>
              </a:rPr>
            </a:br>
            <a:r>
              <a:rPr lang="ru-RU" dirty="0" err="1"/>
              <a:t>қурилиш</a:t>
            </a:r>
            <a:r>
              <a:rPr lang="ru-RU" dirty="0"/>
              <a:t>, транспорт </a:t>
            </a:r>
            <a:r>
              <a:rPr lang="ru-RU" dirty="0" err="1"/>
              <a:t>хизматлари</a:t>
            </a:r>
            <a:r>
              <a:rPr lang="ru-RU" dirty="0"/>
              <a:t>, </a:t>
            </a:r>
            <a:r>
              <a:rPr lang="ru-RU" dirty="0" err="1"/>
              <a:t>йўловчилар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юк</a:t>
            </a:r>
            <a:r>
              <a:rPr lang="ru-RU" dirty="0"/>
              <a:t> </a:t>
            </a:r>
            <a:r>
              <a:rPr lang="ru-RU" dirty="0" err="1"/>
              <a:t>ташиш</a:t>
            </a:r>
            <a:r>
              <a:rPr lang="ru-RU" dirty="0"/>
              <a:t>, </a:t>
            </a:r>
            <a:r>
              <a:rPr lang="ru-RU" dirty="0" err="1"/>
              <a:t>коммунал</a:t>
            </a:r>
            <a:r>
              <a:rPr lang="ru-RU" dirty="0"/>
              <a:t> </a:t>
            </a:r>
            <a:r>
              <a:rPr lang="ru-RU" dirty="0" err="1"/>
              <a:t>хизмат</a:t>
            </a:r>
            <a:r>
              <a:rPr lang="ru-RU" dirty="0"/>
              <a:t>, </a:t>
            </a:r>
            <a:r>
              <a:rPr lang="ru-RU" dirty="0" err="1"/>
              <a:t>савдо</a:t>
            </a:r>
            <a:r>
              <a:rPr lang="ru-RU" dirty="0"/>
              <a:t>, </a:t>
            </a:r>
            <a:r>
              <a:rPr lang="ru-RU" dirty="0" err="1"/>
              <a:t>умумий</a:t>
            </a:r>
            <a:r>
              <a:rPr lang="ru-RU" dirty="0"/>
              <a:t> </a:t>
            </a:r>
            <a:r>
              <a:rPr lang="ru-RU" dirty="0" err="1"/>
              <a:t>овқатланиш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маиший</a:t>
            </a:r>
            <a:r>
              <a:rPr lang="ru-RU" dirty="0"/>
              <a:t> </a:t>
            </a:r>
            <a:r>
              <a:rPr lang="ru-RU" dirty="0" err="1"/>
              <a:t>хизмат</a:t>
            </a:r>
            <a:r>
              <a:rPr lang="ru-RU" dirty="0"/>
              <a:t>, </a:t>
            </a:r>
            <a:r>
              <a:rPr lang="ru-RU" dirty="0" err="1"/>
              <a:t>қишлоқ</a:t>
            </a:r>
            <a:r>
              <a:rPr lang="ru-RU" dirty="0"/>
              <a:t> </a:t>
            </a:r>
            <a:r>
              <a:rPr lang="ru-RU" dirty="0" err="1"/>
              <a:t>хўжалиги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z-Cyrl-UZ" dirty="0" smtClean="0"/>
              <a:t>29 та келишув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sz="4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07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226306"/>
          </a:xfrm>
        </p:spPr>
        <p:txBody>
          <a:bodyPr/>
          <a:lstStyle/>
          <a:p>
            <a:r>
              <a:rPr lang="uz-Cyrl-UZ" dirty="0" smtClean="0"/>
              <a:t>Тайёрлов курслари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844825"/>
            <a:ext cx="7772870" cy="39463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30 та </a:t>
            </a:r>
            <a:r>
              <a:rPr lang="ru-RU" dirty="0" err="1"/>
              <a:t>касб-ҳунарга</a:t>
            </a:r>
            <a:r>
              <a:rPr lang="ru-RU" dirty="0"/>
              <a:t> </a:t>
            </a:r>
            <a:r>
              <a:rPr lang="ru-RU" dirty="0" err="1"/>
              <a:t>ўқитиш</a:t>
            </a:r>
            <a:r>
              <a:rPr lang="ru-RU" dirty="0"/>
              <a:t> </a:t>
            </a:r>
            <a:r>
              <a:rPr lang="ru-RU" dirty="0" err="1" smtClean="0"/>
              <a:t>маркази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dirty="0"/>
              <a:t>136 та </a:t>
            </a:r>
            <a:r>
              <a:rPr lang="ru-RU" dirty="0" err="1"/>
              <a:t>маҳаллалардаги</a:t>
            </a:r>
            <a:r>
              <a:rPr lang="ru-RU" dirty="0"/>
              <a:t> </a:t>
            </a:r>
            <a:r>
              <a:rPr lang="ru-RU" dirty="0" err="1"/>
              <a:t>касб</a:t>
            </a:r>
            <a:r>
              <a:rPr lang="ru-RU" dirty="0"/>
              <a:t> </a:t>
            </a:r>
            <a:r>
              <a:rPr lang="ru-RU" dirty="0" err="1"/>
              <a:t>ҳунар</a:t>
            </a:r>
            <a:r>
              <a:rPr lang="ru-RU" dirty="0"/>
              <a:t> </a:t>
            </a:r>
            <a:r>
              <a:rPr lang="ru-RU" dirty="0" err="1"/>
              <a:t>масканларида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5 </a:t>
            </a:r>
            <a:r>
              <a:rPr lang="ru-RU" dirty="0"/>
              <a:t>та чет </a:t>
            </a:r>
            <a:r>
              <a:rPr lang="ru-RU" dirty="0" err="1"/>
              <a:t>тиллари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25 та </a:t>
            </a:r>
            <a:r>
              <a:rPr lang="ru-RU" dirty="0" err="1"/>
              <a:t>йўналиш</a:t>
            </a:r>
            <a:r>
              <a:rPr lang="ru-RU" dirty="0"/>
              <a:t> </a:t>
            </a:r>
            <a:r>
              <a:rPr lang="ru-RU" dirty="0" err="1"/>
              <a:t>бўйича</a:t>
            </a:r>
            <a:r>
              <a:rPr lang="ru-RU" dirty="0"/>
              <a:t> </a:t>
            </a:r>
            <a:r>
              <a:rPr lang="ru-RU" dirty="0" err="1"/>
              <a:t>касбларга</a:t>
            </a:r>
            <a:r>
              <a:rPr lang="ru-RU" dirty="0"/>
              <a:t> </a:t>
            </a:r>
            <a:r>
              <a:rPr lang="ru-RU" dirty="0" err="1"/>
              <a:t>тайёрлаш</a:t>
            </a:r>
            <a:r>
              <a:rPr lang="ru-RU" dirty="0"/>
              <a:t> </a:t>
            </a:r>
            <a:r>
              <a:rPr lang="ru-RU" dirty="0" err="1"/>
              <a:t>марказлари</a:t>
            </a:r>
            <a:r>
              <a:rPr lang="ru-RU" dirty="0"/>
              <a:t> 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dirty="0" err="1"/>
              <a:t>ишсиз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банд </a:t>
            </a:r>
            <a:r>
              <a:rPr lang="ru-RU" dirty="0" err="1"/>
              <a:t>бўлмаган</a:t>
            </a:r>
            <a:r>
              <a:rPr lang="ru-RU" dirty="0"/>
              <a:t> </a:t>
            </a:r>
            <a:r>
              <a:rPr lang="ru-RU" dirty="0" err="1"/>
              <a:t>фуқаролар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</a:t>
            </a:r>
            <a:r>
              <a:rPr lang="ru-RU" dirty="0" err="1"/>
              <a:t>ушбу</a:t>
            </a:r>
            <a:r>
              <a:rPr lang="ru-RU" dirty="0"/>
              <a:t> </a:t>
            </a:r>
            <a:r>
              <a:rPr lang="ru-RU" dirty="0" err="1"/>
              <a:t>марказлардаги</a:t>
            </a:r>
            <a:r>
              <a:rPr lang="ru-RU" dirty="0"/>
              <a:t> </a:t>
            </a:r>
            <a:r>
              <a:rPr lang="ru-RU" dirty="0" err="1"/>
              <a:t>ўқув-курслари</a:t>
            </a:r>
            <a:r>
              <a:rPr lang="ru-RU" dirty="0"/>
              <a:t> </a:t>
            </a:r>
            <a:r>
              <a:rPr lang="ru-RU" dirty="0" err="1"/>
              <a:t>бепул</a:t>
            </a:r>
            <a:r>
              <a:rPr lang="ru-RU" dirty="0"/>
              <a:t> </a:t>
            </a:r>
            <a:r>
              <a:rPr lang="ru-RU" dirty="0" err="1"/>
              <a:t>амалга</a:t>
            </a:r>
            <a:r>
              <a:rPr lang="ru-RU" dirty="0"/>
              <a:t> </a:t>
            </a:r>
            <a:r>
              <a:rPr lang="ru-RU" dirty="0" err="1"/>
              <a:t>оширилмоқда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36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0102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Пандемия </a:t>
            </a:r>
            <a:r>
              <a:rPr lang="ru-RU" dirty="0" err="1" smtClean="0"/>
              <a:t>шароитида</a:t>
            </a:r>
            <a:r>
              <a:rPr lang="ru-RU" dirty="0" smtClean="0"/>
              <a:t> </a:t>
            </a:r>
            <a:r>
              <a:rPr lang="ru-RU" dirty="0" err="1" smtClean="0"/>
              <a:t>чора-тадбирлар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628801"/>
            <a:ext cx="7772870" cy="4162399"/>
          </a:xfrm>
        </p:spPr>
        <p:txBody>
          <a:bodyPr>
            <a:normAutofit/>
          </a:bodyPr>
          <a:lstStyle/>
          <a:p>
            <a:r>
              <a:rPr lang="ru-RU" dirty="0" err="1" smtClean="0"/>
              <a:t>хориждан</a:t>
            </a:r>
            <a:r>
              <a:rPr lang="ru-RU" dirty="0" smtClean="0"/>
              <a:t> </a:t>
            </a:r>
            <a:r>
              <a:rPr lang="ru-RU" dirty="0" err="1"/>
              <a:t>қайтган</a:t>
            </a:r>
            <a:r>
              <a:rPr lang="ru-RU" dirty="0"/>
              <a:t> 616 </a:t>
            </a:r>
            <a:r>
              <a:rPr lang="ru-RU" dirty="0" err="1"/>
              <a:t>нафар</a:t>
            </a:r>
            <a:r>
              <a:rPr lang="ru-RU" dirty="0"/>
              <a:t> (</a:t>
            </a:r>
            <a:r>
              <a:rPr lang="ru-RU" dirty="0" err="1"/>
              <a:t>шундан</a:t>
            </a:r>
            <a:r>
              <a:rPr lang="ru-RU" dirty="0"/>
              <a:t> 127 </a:t>
            </a:r>
            <a:r>
              <a:rPr lang="ru-RU" dirty="0" err="1" smtClean="0"/>
              <a:t>нафари</a:t>
            </a:r>
            <a:r>
              <a:rPr lang="ru-RU" dirty="0" smtClean="0"/>
              <a:t> </a:t>
            </a:r>
            <a:r>
              <a:rPr lang="ru-RU" dirty="0" err="1"/>
              <a:t>хотин-қизлар</a:t>
            </a:r>
            <a:r>
              <a:rPr lang="ru-RU" dirty="0"/>
              <a:t> </a:t>
            </a:r>
            <a:r>
              <a:rPr lang="ru-RU" dirty="0" smtClean="0"/>
              <a:t>) </a:t>
            </a:r>
            <a:r>
              <a:rPr lang="ru-RU" dirty="0" err="1"/>
              <a:t>фуқаролар</a:t>
            </a:r>
            <a:r>
              <a:rPr lang="ru-RU" dirty="0"/>
              <a:t> </a:t>
            </a:r>
            <a:r>
              <a:rPr lang="ru-RU" dirty="0" err="1" smtClean="0"/>
              <a:t>тадбиркорлик</a:t>
            </a:r>
            <a:r>
              <a:rPr lang="ru-RU" dirty="0" smtClean="0"/>
              <a:t> </a:t>
            </a:r>
            <a:r>
              <a:rPr lang="ru-RU" dirty="0" err="1"/>
              <a:t>курсларига</a:t>
            </a:r>
            <a:r>
              <a:rPr lang="ru-RU" dirty="0"/>
              <a:t> </a:t>
            </a:r>
            <a:r>
              <a:rPr lang="ru-RU" dirty="0" err="1"/>
              <a:t>ўқитилди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сертификатлар</a:t>
            </a:r>
            <a:r>
              <a:rPr lang="ru-RU" dirty="0"/>
              <a:t> </a:t>
            </a:r>
            <a:r>
              <a:rPr lang="ru-RU" dirty="0" err="1"/>
              <a:t>берилди</a:t>
            </a:r>
            <a:r>
              <a:rPr lang="ru-RU" dirty="0"/>
              <a:t>.</a:t>
            </a:r>
          </a:p>
          <a:p>
            <a:r>
              <a:rPr lang="ru-RU" dirty="0" smtClean="0"/>
              <a:t>68 </a:t>
            </a:r>
            <a:r>
              <a:rPr lang="ru-RU" dirty="0" err="1"/>
              <a:t>нафар</a:t>
            </a:r>
            <a:r>
              <a:rPr lang="ru-RU" dirty="0"/>
              <a:t> </a:t>
            </a:r>
            <a:r>
              <a:rPr lang="ru-RU" dirty="0" err="1"/>
              <a:t>меҳнат</a:t>
            </a:r>
            <a:r>
              <a:rPr lang="ru-RU" dirty="0"/>
              <a:t> </a:t>
            </a:r>
            <a:r>
              <a:rPr lang="ru-RU" dirty="0" err="1"/>
              <a:t>мигрантлари</a:t>
            </a:r>
            <a:r>
              <a:rPr lang="ru-RU" dirty="0"/>
              <a:t> “</a:t>
            </a:r>
            <a:r>
              <a:rPr lang="ru-RU" dirty="0" err="1"/>
              <a:t>Аёллар</a:t>
            </a:r>
            <a:r>
              <a:rPr lang="ru-RU" dirty="0"/>
              <a:t>” </a:t>
            </a:r>
            <a:r>
              <a:rPr lang="ru-RU" dirty="0" err="1"/>
              <a:t>дафтарига</a:t>
            </a:r>
            <a:r>
              <a:rPr lang="ru-RU" dirty="0"/>
              <a:t> </a:t>
            </a:r>
            <a:r>
              <a:rPr lang="ru-RU" dirty="0" err="1" smtClean="0"/>
              <a:t>киритилган</a:t>
            </a:r>
            <a:endParaRPr lang="ru-RU" dirty="0" smtClean="0"/>
          </a:p>
          <a:p>
            <a:r>
              <a:rPr lang="ru-RU" dirty="0"/>
              <a:t>17,6 </a:t>
            </a:r>
            <a:r>
              <a:rPr lang="ru-RU" dirty="0" err="1"/>
              <a:t>минг</a:t>
            </a:r>
            <a:r>
              <a:rPr lang="ru-RU" dirty="0"/>
              <a:t> </a:t>
            </a:r>
            <a:r>
              <a:rPr lang="ru-RU" dirty="0" err="1" smtClean="0"/>
              <a:t>нафар</a:t>
            </a:r>
            <a:r>
              <a:rPr lang="ru-RU" dirty="0" smtClean="0"/>
              <a:t>  </a:t>
            </a:r>
            <a:r>
              <a:rPr lang="ru-RU" dirty="0" err="1" smtClean="0"/>
              <a:t>қайтган</a:t>
            </a:r>
            <a:r>
              <a:rPr lang="ru-RU" dirty="0" smtClean="0"/>
              <a:t> </a:t>
            </a:r>
            <a:r>
              <a:rPr lang="ru-RU" dirty="0" err="1" smtClean="0"/>
              <a:t>фуқароларнинг</a:t>
            </a:r>
            <a:r>
              <a:rPr lang="ru-RU" dirty="0" smtClean="0"/>
              <a:t> </a:t>
            </a:r>
            <a:r>
              <a:rPr lang="ru-RU" dirty="0"/>
              <a:t>(53%) </a:t>
            </a:r>
            <a:r>
              <a:rPr lang="ru-RU" dirty="0" err="1"/>
              <a:t>бандлиги</a:t>
            </a:r>
            <a:r>
              <a:rPr lang="ru-RU" dirty="0"/>
              <a:t> </a:t>
            </a:r>
            <a:r>
              <a:rPr lang="ru-RU" dirty="0" err="1" smtClean="0"/>
              <a:t>таъминланган</a:t>
            </a:r>
            <a:r>
              <a:rPr lang="ru-RU" dirty="0" smtClean="0"/>
              <a:t> (</a:t>
            </a:r>
            <a:r>
              <a:rPr lang="ru-RU" dirty="0" err="1" smtClean="0"/>
              <a:t>аёллар</a:t>
            </a:r>
            <a:r>
              <a:rPr lang="ru-RU" dirty="0" smtClean="0"/>
              <a:t> </a:t>
            </a:r>
            <a:r>
              <a:rPr lang="ru-RU" dirty="0"/>
              <a:t>3655 </a:t>
            </a:r>
            <a:r>
              <a:rPr lang="ru-RU" dirty="0" err="1"/>
              <a:t>минг</a:t>
            </a:r>
            <a:r>
              <a:rPr lang="ru-RU" dirty="0"/>
              <a:t> </a:t>
            </a:r>
            <a:r>
              <a:rPr lang="ru-RU" dirty="0" err="1"/>
              <a:t>нафари</a:t>
            </a:r>
            <a:r>
              <a:rPr lang="ru-RU" dirty="0"/>
              <a:t> </a:t>
            </a:r>
            <a:r>
              <a:rPr lang="ru-RU" dirty="0" smtClean="0"/>
              <a:t>(39%))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847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86626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Пандемия </a:t>
            </a:r>
            <a:r>
              <a:rPr lang="ru-RU" dirty="0" err="1" smtClean="0"/>
              <a:t>шароитида</a:t>
            </a:r>
            <a:r>
              <a:rPr lang="ru-RU" dirty="0" smtClean="0"/>
              <a:t> </a:t>
            </a:r>
            <a:r>
              <a:rPr lang="ru-RU" dirty="0" err="1" smtClean="0"/>
              <a:t>чора-тадбирлар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628801"/>
            <a:ext cx="7772870" cy="416239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Хориждан</a:t>
            </a:r>
            <a:r>
              <a:rPr lang="ru-RU" dirty="0" smtClean="0"/>
              <a:t> </a:t>
            </a:r>
            <a:r>
              <a:rPr lang="ru-RU" dirty="0" err="1" smtClean="0"/>
              <a:t>қайтган</a:t>
            </a:r>
            <a:r>
              <a:rPr lang="ru-RU" dirty="0" smtClean="0"/>
              <a:t>, </a:t>
            </a:r>
            <a:r>
              <a:rPr lang="ru-RU" dirty="0" err="1" smtClean="0"/>
              <a:t>эҳтиёжманд</a:t>
            </a:r>
            <a:r>
              <a:rPr lang="ru-RU" dirty="0" smtClean="0"/>
              <a:t> </a:t>
            </a:r>
            <a:r>
              <a:rPr lang="ru-RU" dirty="0" err="1"/>
              <a:t>оилаларнинг</a:t>
            </a:r>
            <a:r>
              <a:rPr lang="ru-RU" dirty="0"/>
              <a:t> </a:t>
            </a:r>
            <a:r>
              <a:rPr lang="ru-RU" dirty="0" err="1"/>
              <a:t>уй-жой</a:t>
            </a:r>
            <a:r>
              <a:rPr lang="ru-RU" dirty="0"/>
              <a:t> </a:t>
            </a:r>
            <a:r>
              <a:rPr lang="ru-RU" dirty="0" err="1"/>
              <a:t>сотиб</a:t>
            </a:r>
            <a:r>
              <a:rPr lang="ru-RU" dirty="0"/>
              <a:t> </a:t>
            </a:r>
            <a:r>
              <a:rPr lang="ru-RU" dirty="0" err="1"/>
              <a:t>олишлари</a:t>
            </a:r>
            <a:r>
              <a:rPr lang="ru-RU" dirty="0"/>
              <a:t> </a:t>
            </a:r>
            <a:r>
              <a:rPr lang="ru-RU" dirty="0" err="1"/>
              <a:t>учун</a:t>
            </a:r>
            <a:r>
              <a:rPr lang="ru-RU" dirty="0"/>
              <a:t> ипотека </a:t>
            </a:r>
            <a:r>
              <a:rPr lang="ru-RU" dirty="0" err="1" smtClean="0"/>
              <a:t>кредитларига</a:t>
            </a:r>
            <a:r>
              <a:rPr lang="ru-RU" dirty="0" smtClean="0"/>
              <a:t> субсидия </a:t>
            </a:r>
            <a:r>
              <a:rPr lang="en-US" dirty="0" smtClean="0"/>
              <a:t>(</a:t>
            </a:r>
            <a:r>
              <a:rPr lang="ru-RU" dirty="0" smtClean="0"/>
              <a:t>ВМ-182</a:t>
            </a:r>
            <a:r>
              <a:rPr lang="en-US" dirty="0" smtClean="0"/>
              <a:t>)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/>
              <a:t>меҳнат</a:t>
            </a:r>
            <a:r>
              <a:rPr lang="ru-RU" dirty="0"/>
              <a:t> </a:t>
            </a:r>
            <a:r>
              <a:rPr lang="ru-RU" dirty="0" err="1"/>
              <a:t>миграциясидан</a:t>
            </a:r>
            <a:r>
              <a:rPr lang="ru-RU" dirty="0"/>
              <a:t> </a:t>
            </a:r>
            <a:r>
              <a:rPr lang="ru-RU" dirty="0" err="1" smtClean="0"/>
              <a:t>қайтган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хорижга</a:t>
            </a:r>
            <a:r>
              <a:rPr lang="ru-RU" dirty="0" smtClean="0"/>
              <a:t> </a:t>
            </a:r>
            <a:r>
              <a:rPr lang="ru-RU" dirty="0" err="1" smtClean="0"/>
              <a:t>чиқиб</a:t>
            </a:r>
            <a:r>
              <a:rPr lang="ru-RU" dirty="0" smtClean="0"/>
              <a:t> </a:t>
            </a:r>
            <a:r>
              <a:rPr lang="ru-RU" dirty="0"/>
              <a:t>кета </a:t>
            </a:r>
            <a:r>
              <a:rPr lang="ru-RU" dirty="0" err="1"/>
              <a:t>олмаган</a:t>
            </a:r>
            <a:r>
              <a:rPr lang="ru-RU" dirty="0"/>
              <a:t> </a:t>
            </a:r>
            <a:r>
              <a:rPr lang="ru-RU" dirty="0" err="1" smtClean="0"/>
              <a:t>фуқароларга</a:t>
            </a:r>
            <a:r>
              <a:rPr lang="ru-RU" dirty="0" smtClean="0"/>
              <a:t> </a:t>
            </a:r>
            <a:r>
              <a:rPr lang="ru-RU" dirty="0" err="1" smtClean="0"/>
              <a:t>оилавий</a:t>
            </a:r>
            <a:r>
              <a:rPr lang="ru-RU" dirty="0" smtClean="0"/>
              <a:t> </a:t>
            </a:r>
            <a:r>
              <a:rPr lang="ru-RU" dirty="0" err="1"/>
              <a:t>тадбиркорликни</a:t>
            </a:r>
            <a:r>
              <a:rPr lang="ru-RU" dirty="0"/>
              <a:t> </a:t>
            </a:r>
            <a:r>
              <a:rPr lang="ru-RU" dirty="0" err="1" smtClean="0"/>
              <a:t>молия</a:t>
            </a:r>
            <a:r>
              <a:rPr lang="ru-RU" dirty="0" smtClean="0"/>
              <a:t>-ш </a:t>
            </a:r>
            <a:r>
              <a:rPr lang="ru-RU" dirty="0" err="1"/>
              <a:t>мақсадида</a:t>
            </a:r>
            <a:r>
              <a:rPr lang="ru-RU" dirty="0"/>
              <a:t> </a:t>
            </a:r>
            <a:r>
              <a:rPr lang="ru-RU" dirty="0" err="1"/>
              <a:t>имтиёзли</a:t>
            </a:r>
            <a:r>
              <a:rPr lang="ru-RU" dirty="0"/>
              <a:t> кредит </a:t>
            </a:r>
            <a:r>
              <a:rPr lang="ru-RU" dirty="0" err="1"/>
              <a:t>маблағлари</a:t>
            </a:r>
            <a:r>
              <a:rPr lang="ru-RU" dirty="0"/>
              <a:t> </a:t>
            </a:r>
            <a:r>
              <a:rPr lang="ru-RU" dirty="0" smtClean="0"/>
              <a:t> (П</a:t>
            </a:r>
            <a:r>
              <a:rPr lang="uz-Cyrl-UZ" dirty="0" smtClean="0"/>
              <a:t>Қ-4231</a:t>
            </a:r>
            <a:r>
              <a:rPr lang="ru-RU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 err="1" smtClean="0"/>
              <a:t>Меҳнат</a:t>
            </a:r>
            <a:r>
              <a:rPr lang="ru-RU" dirty="0" smtClean="0"/>
              <a:t> </a:t>
            </a:r>
            <a:r>
              <a:rPr lang="ru-RU" dirty="0" err="1"/>
              <a:t>миграциясидан</a:t>
            </a:r>
            <a:r>
              <a:rPr lang="ru-RU" dirty="0"/>
              <a:t> </a:t>
            </a:r>
            <a:r>
              <a:rPr lang="ru-RU" dirty="0" err="1"/>
              <a:t>қайтган</a:t>
            </a:r>
            <a:r>
              <a:rPr lang="ru-RU" dirty="0"/>
              <a:t>, </a:t>
            </a:r>
            <a:r>
              <a:rPr lang="ru-RU" dirty="0" err="1"/>
              <a:t>ишсиз</a:t>
            </a:r>
            <a:r>
              <a:rPr lang="ru-RU" dirty="0"/>
              <a:t> </a:t>
            </a:r>
            <a:r>
              <a:rPr lang="ru-RU" dirty="0" err="1"/>
              <a:t>шахслар</a:t>
            </a:r>
            <a:r>
              <a:rPr lang="en-US" dirty="0"/>
              <a:t>:</a:t>
            </a:r>
            <a:r>
              <a:rPr lang="ru-RU" dirty="0"/>
              <a:t> 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err="1"/>
              <a:t>тадбиркорлик</a:t>
            </a:r>
            <a:r>
              <a:rPr lang="ru-RU" dirty="0"/>
              <a:t> </a:t>
            </a:r>
            <a:r>
              <a:rPr lang="ru-RU" dirty="0" err="1"/>
              <a:t>кўникмалари</a:t>
            </a:r>
            <a:r>
              <a:rPr lang="ru-RU" dirty="0"/>
              <a:t> </a:t>
            </a:r>
            <a:r>
              <a:rPr lang="ru-RU" dirty="0" err="1"/>
              <a:t>ва</a:t>
            </a:r>
            <a:r>
              <a:rPr lang="ru-RU" dirty="0"/>
              <a:t> </a:t>
            </a:r>
            <a:r>
              <a:rPr lang="ru-RU" dirty="0" err="1"/>
              <a:t>хорижий</a:t>
            </a:r>
            <a:r>
              <a:rPr lang="ru-RU" dirty="0"/>
              <a:t> </a:t>
            </a:r>
            <a:r>
              <a:rPr lang="ru-RU" dirty="0" err="1"/>
              <a:t>тилларга</a:t>
            </a:r>
            <a:r>
              <a:rPr lang="ru-RU" dirty="0"/>
              <a:t> </a:t>
            </a:r>
            <a:r>
              <a:rPr lang="ru-RU" dirty="0" err="1"/>
              <a:t>ўқитиш</a:t>
            </a:r>
            <a:r>
              <a:rPr lang="ru-RU" dirty="0"/>
              <a:t>,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err="1"/>
              <a:t>касб-ҳунарга</a:t>
            </a:r>
            <a:r>
              <a:rPr lang="ru-RU" dirty="0"/>
              <a:t> </a:t>
            </a:r>
            <a:r>
              <a:rPr lang="ru-RU" dirty="0" err="1"/>
              <a:t>тайёрлаш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err="1"/>
              <a:t>қайта</a:t>
            </a:r>
            <a:r>
              <a:rPr lang="ru-RU" dirty="0"/>
              <a:t> </a:t>
            </a:r>
            <a:r>
              <a:rPr lang="ru-RU" dirty="0" err="1"/>
              <a:t>тайёрлаш</a:t>
            </a:r>
            <a:r>
              <a:rPr lang="en-US" dirty="0"/>
              <a:t>, </a:t>
            </a:r>
            <a:r>
              <a:rPr lang="ru-RU" dirty="0" err="1"/>
              <a:t>малака</a:t>
            </a:r>
            <a:r>
              <a:rPr lang="ru-RU" dirty="0"/>
              <a:t> </a:t>
            </a:r>
            <a:r>
              <a:rPr lang="ru-RU" dirty="0" err="1"/>
              <a:t>ошириш</a:t>
            </a:r>
            <a:r>
              <a:rPr lang="ru-RU" dirty="0"/>
              <a:t>(П</a:t>
            </a:r>
            <a:r>
              <a:rPr lang="uz-Cyrl-UZ" dirty="0"/>
              <a:t>Қ-4804</a:t>
            </a:r>
            <a:r>
              <a:rPr lang="ru-RU" dirty="0"/>
              <a:t>) </a:t>
            </a:r>
            <a:endParaRPr lang="en-US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792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Пандемия </a:t>
            </a:r>
            <a:r>
              <a:rPr lang="ru-RU" dirty="0" err="1"/>
              <a:t>шароитида</a:t>
            </a:r>
            <a:r>
              <a:rPr lang="ru-RU" dirty="0"/>
              <a:t> </a:t>
            </a:r>
            <a:r>
              <a:rPr lang="ru-RU" dirty="0" err="1"/>
              <a:t>чора-тадбирлар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2021 </a:t>
            </a:r>
            <a:r>
              <a:rPr lang="ru-RU" dirty="0" err="1" smtClean="0"/>
              <a:t>йилдан</a:t>
            </a:r>
            <a:r>
              <a:rPr lang="ru-RU" dirty="0" smtClean="0"/>
              <a:t> </a:t>
            </a:r>
            <a:r>
              <a:rPr lang="ru-RU" dirty="0" err="1" smtClean="0"/>
              <a:t>қонуний</a:t>
            </a:r>
            <a:r>
              <a:rPr lang="ru-RU" dirty="0" smtClean="0"/>
              <a:t> </a:t>
            </a:r>
            <a:r>
              <a:rPr lang="ru-RU" dirty="0" err="1" smtClean="0"/>
              <a:t>мигрантлар</a:t>
            </a:r>
            <a:r>
              <a:rPr lang="en-US" dirty="0" smtClean="0"/>
              <a:t>=</a:t>
            </a:r>
            <a:r>
              <a:rPr lang="uz-Cyrl-UZ" dirty="0" smtClean="0"/>
              <a:t>Ўз-ўзини банд қилганлар</a:t>
            </a:r>
            <a:endParaRPr lang="ru-RU" dirty="0" smtClean="0"/>
          </a:p>
          <a:p>
            <a:r>
              <a:rPr lang="ru-RU" dirty="0" err="1" smtClean="0"/>
              <a:t>Хорижда</a:t>
            </a:r>
            <a:r>
              <a:rPr lang="ru-RU" dirty="0" smtClean="0"/>
              <a:t> </a:t>
            </a:r>
            <a:r>
              <a:rPr lang="ru-RU" dirty="0" err="1" smtClean="0"/>
              <a:t>қийин</a:t>
            </a:r>
            <a:r>
              <a:rPr lang="ru-RU" dirty="0" smtClean="0"/>
              <a:t> </a:t>
            </a:r>
            <a:r>
              <a:rPr lang="ru-RU" dirty="0" err="1" smtClean="0"/>
              <a:t>аҳволда</a:t>
            </a:r>
            <a:r>
              <a:rPr lang="ru-RU" dirty="0" smtClean="0"/>
              <a:t> </a:t>
            </a:r>
            <a:r>
              <a:rPr lang="ru-RU" dirty="0" err="1" smtClean="0"/>
              <a:t>қолган</a:t>
            </a:r>
            <a:r>
              <a:rPr lang="ru-RU" dirty="0" smtClean="0"/>
              <a:t> 10 </a:t>
            </a:r>
            <a:r>
              <a:rPr lang="ru-RU" dirty="0" err="1" smtClean="0"/>
              <a:t>минг</a:t>
            </a:r>
            <a:r>
              <a:rPr lang="ru-RU" dirty="0" smtClean="0"/>
              <a:t> </a:t>
            </a:r>
            <a:r>
              <a:rPr lang="ru-RU" dirty="0" err="1" smtClean="0"/>
              <a:t>фуқарога</a:t>
            </a:r>
            <a:r>
              <a:rPr lang="ru-RU" dirty="0" smtClean="0"/>
              <a:t> </a:t>
            </a:r>
            <a:r>
              <a:rPr lang="ru-RU" dirty="0" err="1" smtClean="0"/>
              <a:t>молиявий</a:t>
            </a:r>
            <a:r>
              <a:rPr lang="ru-RU" dirty="0" smtClean="0"/>
              <a:t> </a:t>
            </a:r>
            <a:r>
              <a:rPr lang="ru-RU" dirty="0" err="1" smtClean="0"/>
              <a:t>ёрдам</a:t>
            </a:r>
            <a:r>
              <a:rPr lang="ru-RU" dirty="0" smtClean="0"/>
              <a:t> </a:t>
            </a:r>
            <a:r>
              <a:rPr lang="ru-RU" dirty="0" err="1" smtClean="0"/>
              <a:t>берилди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Қайтган</a:t>
            </a:r>
            <a:r>
              <a:rPr lang="ru-RU" dirty="0" smtClean="0"/>
              <a:t> </a:t>
            </a:r>
            <a:r>
              <a:rPr lang="ru-RU" dirty="0" err="1" smtClean="0"/>
              <a:t>мигрантлар</a:t>
            </a:r>
            <a:r>
              <a:rPr lang="ru-RU" dirty="0" smtClean="0"/>
              <a:t> 2,2 млн </a:t>
            </a:r>
            <a:r>
              <a:rPr lang="ru-RU" dirty="0" err="1" smtClean="0"/>
              <a:t>сўмлик</a:t>
            </a:r>
            <a:r>
              <a:rPr lang="ru-RU" dirty="0" smtClean="0"/>
              <a:t> </a:t>
            </a:r>
            <a:r>
              <a:rPr lang="ru-RU" dirty="0" err="1" smtClean="0"/>
              <a:t>субсиядига</a:t>
            </a:r>
            <a:r>
              <a:rPr lang="ru-RU" dirty="0" smtClean="0"/>
              <a:t> </a:t>
            </a:r>
            <a:r>
              <a:rPr lang="ru-RU" dirty="0" err="1" smtClean="0"/>
              <a:t>эга</a:t>
            </a:r>
            <a:r>
              <a:rPr lang="ru-RU" dirty="0" smtClean="0"/>
              <a:t> </a:t>
            </a:r>
            <a:r>
              <a:rPr lang="ru-RU" dirty="0" err="1" smtClean="0"/>
              <a:t>бўлишлари</a:t>
            </a:r>
            <a:r>
              <a:rPr lang="ru-RU" dirty="0" smtClean="0"/>
              <a:t> </a:t>
            </a:r>
            <a:r>
              <a:rPr lang="ru-RU" dirty="0" err="1" smtClean="0"/>
              <a:t>мумкин</a:t>
            </a:r>
            <a:r>
              <a:rPr lang="ru-RU" dirty="0" smtClean="0"/>
              <a:t> </a:t>
            </a:r>
          </a:p>
          <a:p>
            <a:r>
              <a:rPr lang="uz-Cyrl-UZ" u="sng" dirty="0" smtClean="0"/>
              <a:t>Россияда ишламоқчи бўлган фуқаролар учун 1 млн доза вакцина келтирилди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42419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370322"/>
          </a:xfrm>
        </p:spPr>
        <p:txBody>
          <a:bodyPr>
            <a:normAutofit fontScale="90000"/>
          </a:bodyPr>
          <a:lstStyle/>
          <a:p>
            <a:r>
              <a:rPr lang="uz-Cyrl-UZ" sz="4000" dirty="0" smtClean="0"/>
              <a:t>Ўзбекистонлик меҳнат мигрантларини жалб қилувчи асосий мамлакатлар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2132857"/>
            <a:ext cx="7772870" cy="45365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uz-Cyrl-UZ" sz="1500" b="1" dirty="0" smtClean="0"/>
              <a:t>Россия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z-Cyrl-UZ" sz="1500" b="1" dirty="0" smtClean="0"/>
              <a:t>Қозоғистон</a:t>
            </a:r>
            <a:endParaRPr lang="uz-Cyrl-UZ" sz="15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uz-Cyrl-UZ" sz="1500" b="1" dirty="0" smtClean="0"/>
              <a:t>Корея Республикаси</a:t>
            </a:r>
            <a:endParaRPr lang="uz-Cyrl-UZ" sz="15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uz-Cyrl-UZ" sz="1500" b="1" dirty="0" smtClean="0"/>
              <a:t>Туркия</a:t>
            </a:r>
            <a:endParaRPr lang="uz-Cyrl-UZ" sz="15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uz-Cyrl-UZ" sz="1500" b="1" dirty="0" smtClean="0"/>
              <a:t>БАА</a:t>
            </a:r>
            <a:endParaRPr lang="uz-Cyrl-UZ" sz="15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uz-Cyrl-UZ" sz="1500" b="1" dirty="0" smtClean="0"/>
              <a:t>АҚШ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500" b="1" dirty="0" err="1" smtClean="0"/>
              <a:t>Саудия</a:t>
            </a:r>
            <a:r>
              <a:rPr lang="ru-RU" sz="1500" b="1" dirty="0" smtClean="0"/>
              <a:t> </a:t>
            </a:r>
            <a:r>
              <a:rPr lang="ru-RU" sz="1500" b="1" dirty="0" err="1" smtClean="0"/>
              <a:t>арабистони</a:t>
            </a:r>
            <a:endParaRPr lang="ru-RU" sz="15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uz-Cyrl-UZ" sz="1500" b="1" dirty="0"/>
              <a:t>Чехия</a:t>
            </a:r>
            <a:endParaRPr lang="ru-RU" sz="15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uz-Cyrl-UZ" sz="1500" b="1" dirty="0" smtClean="0"/>
              <a:t>Исроил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500" b="1" dirty="0" smtClean="0"/>
              <a:t>Япония</a:t>
            </a:r>
            <a:endParaRPr lang="ru-RU" sz="15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uz-Cyrl-UZ" sz="1500" b="1" dirty="0" smtClean="0"/>
              <a:t>Польша </a:t>
            </a:r>
          </a:p>
        </p:txBody>
      </p:sp>
    </p:spTree>
    <p:extLst>
      <p:ext uri="{BB962C8B-B14F-4D97-AF65-F5344CB8AC3E}">
        <p14:creationId xmlns:p14="http://schemas.microsoft.com/office/powerpoint/2010/main" val="258905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Пандемия </a:t>
            </a:r>
            <a:r>
              <a:rPr lang="ru-RU" dirty="0" err="1"/>
              <a:t>шароитида</a:t>
            </a:r>
            <a:r>
              <a:rPr lang="ru-RU" dirty="0"/>
              <a:t> </a:t>
            </a:r>
            <a:r>
              <a:rPr lang="ru-RU" dirty="0" err="1"/>
              <a:t>чора-тадбирлар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2214695"/>
            <a:ext cx="7772870" cy="3576505"/>
          </a:xfrm>
        </p:spPr>
        <p:txBody>
          <a:bodyPr>
            <a:normAutofit/>
          </a:bodyPr>
          <a:lstStyle/>
          <a:p>
            <a:r>
              <a:rPr lang="uz-Cyrl-UZ" dirty="0"/>
              <a:t>2020 йилнинг 10 ойи давомида хорижда вафот этган 568 фуқаронинг жасади Ўзбекистонга олиб келинди</a:t>
            </a:r>
            <a:r>
              <a:rPr lang="uz-Cyrl-UZ" dirty="0" smtClean="0"/>
              <a:t>.</a:t>
            </a:r>
          </a:p>
          <a:p>
            <a:r>
              <a:rPr lang="uz-Cyrl-UZ" dirty="0" smtClean="0"/>
              <a:t> </a:t>
            </a:r>
            <a:r>
              <a:rPr lang="ru-RU" dirty="0" err="1"/>
              <a:t>Улардан</a:t>
            </a:r>
            <a:r>
              <a:rPr lang="ru-RU" dirty="0"/>
              <a:t> 546 </a:t>
            </a:r>
            <a:r>
              <a:rPr lang="ru-RU" dirty="0" err="1"/>
              <a:t>таси</a:t>
            </a:r>
            <a:r>
              <a:rPr lang="ru-RU" dirty="0"/>
              <a:t> Россия </a:t>
            </a:r>
            <a:r>
              <a:rPr lang="ru-RU" dirty="0" err="1"/>
              <a:t>Федерациясидан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/>
              <a:t>қолганлари</a:t>
            </a:r>
            <a:r>
              <a:rPr lang="ru-RU" dirty="0"/>
              <a:t> </a:t>
            </a:r>
            <a:r>
              <a:rPr lang="ru-RU" dirty="0" err="1"/>
              <a:t>Туркия</a:t>
            </a:r>
            <a:r>
              <a:rPr lang="ru-RU" dirty="0"/>
              <a:t>, </a:t>
            </a:r>
            <a:r>
              <a:rPr lang="ru-RU" dirty="0" err="1"/>
              <a:t>Қозоғистон</a:t>
            </a:r>
            <a:r>
              <a:rPr lang="ru-RU" dirty="0"/>
              <a:t>, </a:t>
            </a:r>
            <a:r>
              <a:rPr lang="ru-RU" dirty="0" err="1"/>
              <a:t>Яман</a:t>
            </a:r>
            <a:r>
              <a:rPr lang="ru-RU" dirty="0"/>
              <a:t>, Ливан </a:t>
            </a:r>
            <a:r>
              <a:rPr lang="ru-RU" dirty="0" err="1"/>
              <a:t>каби</a:t>
            </a:r>
            <a:r>
              <a:rPr lang="ru-RU" dirty="0"/>
              <a:t> </a:t>
            </a:r>
            <a:r>
              <a:rPr lang="ru-RU" dirty="0" err="1"/>
              <a:t>давлатлардан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охирги</a:t>
            </a:r>
            <a:r>
              <a:rPr lang="ru-RU" dirty="0" smtClean="0"/>
              <a:t> </a:t>
            </a:r>
            <a:r>
              <a:rPr lang="ru-RU" dirty="0" err="1"/>
              <a:t>икки</a:t>
            </a:r>
            <a:r>
              <a:rPr lang="ru-RU" dirty="0"/>
              <a:t> </a:t>
            </a:r>
            <a:r>
              <a:rPr lang="ru-RU" dirty="0" err="1"/>
              <a:t>йил</a:t>
            </a:r>
            <a:r>
              <a:rPr lang="ru-RU" dirty="0"/>
              <a:t> </a:t>
            </a:r>
            <a:r>
              <a:rPr lang="ru-RU" dirty="0" err="1"/>
              <a:t>давомида</a:t>
            </a:r>
            <a:r>
              <a:rPr lang="ru-RU" dirty="0"/>
              <a:t> 878 </a:t>
            </a:r>
            <a:r>
              <a:rPr lang="ru-RU" dirty="0" err="1"/>
              <a:t>нафар</a:t>
            </a:r>
            <a:r>
              <a:rPr lang="ru-RU" dirty="0"/>
              <a:t> </a:t>
            </a:r>
            <a:r>
              <a:rPr lang="ru-RU" dirty="0" err="1"/>
              <a:t>вафот</a:t>
            </a:r>
            <a:r>
              <a:rPr lang="ru-RU" dirty="0"/>
              <a:t> </a:t>
            </a:r>
            <a:r>
              <a:rPr lang="ru-RU" dirty="0" err="1"/>
              <a:t>этган</a:t>
            </a:r>
            <a:r>
              <a:rPr lang="ru-RU" dirty="0"/>
              <a:t> </a:t>
            </a:r>
            <a:r>
              <a:rPr lang="ru-RU" dirty="0" err="1"/>
              <a:t>фуқаро</a:t>
            </a:r>
            <a:r>
              <a:rPr lang="ru-RU" dirty="0"/>
              <a:t> </a:t>
            </a:r>
            <a:r>
              <a:rPr lang="ru-RU" dirty="0" err="1"/>
              <a:t>Ўзбекистонга</a:t>
            </a:r>
            <a:r>
              <a:rPr lang="ru-RU" dirty="0"/>
              <a:t> </a:t>
            </a:r>
            <a:r>
              <a:rPr lang="ru-RU" dirty="0" err="1"/>
              <a:t>келтирилган</a:t>
            </a:r>
            <a:r>
              <a:rPr lang="ru-RU" dirty="0" smtClean="0"/>
              <a:t>.</a:t>
            </a:r>
          </a:p>
          <a:p>
            <a:r>
              <a:rPr lang="en-US" dirty="0" smtClean="0"/>
              <a:t>“</a:t>
            </a:r>
            <a:r>
              <a:rPr lang="uz-Cyrl-UZ" dirty="0" smtClean="0"/>
              <a:t>биз Биргамиз</a:t>
            </a:r>
            <a:r>
              <a:rPr lang="en-US" dirty="0" smtClean="0"/>
              <a:t>” </a:t>
            </a:r>
            <a:r>
              <a:rPr lang="ru-RU" dirty="0" err="1" smtClean="0"/>
              <a:t>лойи</a:t>
            </a:r>
            <a:r>
              <a:rPr lang="uz-Cyrl-UZ" dirty="0" smtClean="0"/>
              <a:t>ҳаси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32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err="1" smtClean="0"/>
              <a:t>Эътиборингиз</a:t>
            </a:r>
            <a:r>
              <a:rPr lang="ru-RU" sz="3600" dirty="0" smtClean="0"/>
              <a:t> </a:t>
            </a:r>
            <a:r>
              <a:rPr lang="ru-RU" sz="3600" dirty="0" err="1" smtClean="0"/>
              <a:t>учун</a:t>
            </a:r>
            <a:r>
              <a:rPr lang="ru-RU" sz="3600" dirty="0" smtClean="0"/>
              <a:t> </a:t>
            </a:r>
            <a:r>
              <a:rPr lang="ru-RU" sz="3600" dirty="0" err="1" smtClean="0"/>
              <a:t>рахмат</a:t>
            </a:r>
            <a:r>
              <a:rPr lang="ru-RU" sz="3600" dirty="0" smtClean="0"/>
              <a:t>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2217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err="1" smtClean="0"/>
              <a:t>Меъёрий</a:t>
            </a:r>
            <a:r>
              <a:rPr lang="ru-RU" dirty="0" smtClean="0"/>
              <a:t>-</a:t>
            </a:r>
            <a:r>
              <a:rPr lang="uz-Cyrl-UZ" dirty="0" smtClean="0"/>
              <a:t>ҳуқуқий асос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КОРЕЯ </a:t>
            </a:r>
            <a:r>
              <a:rPr lang="ru-RU" b="1" dirty="0"/>
              <a:t>РЕСПУБЛИКАСИ БИЛАН МЕҲНАТ МИГРАЦИЯСИ СОҲАСИДА ҲАМКОРЛИКНИ ЯНАДА КЕНГАЙТИРИШ ЧОРА-ТАДБИРЛАРИ ТЎҒРИСИДА</a:t>
            </a:r>
            <a:r>
              <a:rPr lang="ru-RU" dirty="0" smtClean="0"/>
              <a:t> ПҚ-1993-01.07.2013</a:t>
            </a:r>
          </a:p>
          <a:p>
            <a:r>
              <a:rPr lang="ru-RU" b="1" dirty="0" smtClean="0"/>
              <a:t>РОССИЯ </a:t>
            </a:r>
            <a:r>
              <a:rPr lang="ru-RU" b="1" dirty="0"/>
              <a:t>ФЕДЕРАЦИЯСИ ҲУДУДИДА ВАҚТИНЧАЛИК МЕҲНАТ ФАОЛИЯТИНИ АМАЛГА ОШИРИШ УЧУН ЎЗБЕКИСТОН РЕСПУБЛИКАСИ ФУҚАРОЛАРИНИ ТАШКИЛИЙ АСОСДА ҚАБУЛ ҚИЛИШ ВА ЖАЛБ ЭТИШ </a:t>
            </a:r>
            <a:r>
              <a:rPr lang="ru-RU" b="1" dirty="0" smtClean="0"/>
              <a:t>ТЎҒРИСИДА битим-05.04.2017</a:t>
            </a:r>
          </a:p>
          <a:p>
            <a:r>
              <a:rPr lang="ru-RU" b="1" dirty="0"/>
              <a:t>ЎЗБЕКИСТОН РЕСПУБЛИКАСИ ФУҚАРОЛАРИНИ ХОРИЖДА УЮШГАН ҲОЛДА ИШГА ЖОЙЛАШТИРИШ ТИЗИМИНИ ЯНАДА ТАКОМИЛЛАШТИРИШ ВА ТУБДАН ҚАЙТА КЎРИБ ЧИҚИШ ЧОРА-ТАДБИРЛАРИ </a:t>
            </a:r>
            <a:r>
              <a:rPr lang="ru-RU" b="1" dirty="0" smtClean="0"/>
              <a:t>ТЎҒРИСИДА-ВМ-725-12.09.2018.</a:t>
            </a:r>
          </a:p>
          <a:p>
            <a:r>
              <a:rPr lang="ru-RU" b="1" dirty="0"/>
              <a:t>ХАВФСИЗ, ТАРТИБЛИ ВА ҚОНУНИЙ МЕҲНАТ МИГРАЦИЯСИ ТИЗИМИНИ ЖОРИЙ ҚИЛИШ ЧОРА-ТАДБИРЛАРИ </a:t>
            </a:r>
            <a:r>
              <a:rPr lang="ru-RU" b="1" dirty="0" smtClean="0"/>
              <a:t>ТЎҒРИСИДА ПҚ-2829-15.09.2020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58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Меъёрий</a:t>
            </a:r>
            <a:r>
              <a:rPr lang="ru-RU" dirty="0" smtClean="0"/>
              <a:t>-</a:t>
            </a:r>
            <a:r>
              <a:rPr lang="uz-Cyrl-UZ" dirty="0" smtClean="0"/>
              <a:t>ҳуқуқий </a:t>
            </a:r>
            <a:r>
              <a:rPr lang="uz-Cyrl-UZ" dirty="0" smtClean="0"/>
              <a:t>асос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b="1" dirty="0" smtClean="0"/>
              <a:t>ПҚ-2829-15.09.2020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800" dirty="0" err="1"/>
              <a:t>ташқи</a:t>
            </a:r>
            <a:r>
              <a:rPr lang="ru-RU" sz="1800" dirty="0"/>
              <a:t> </a:t>
            </a:r>
            <a:r>
              <a:rPr lang="ru-RU" sz="1800" dirty="0" err="1"/>
              <a:t>меҳнат</a:t>
            </a:r>
            <a:r>
              <a:rPr lang="ru-RU" sz="1800" dirty="0"/>
              <a:t> </a:t>
            </a:r>
            <a:r>
              <a:rPr lang="ru-RU" sz="1800" dirty="0" err="1"/>
              <a:t>миграцияси</a:t>
            </a:r>
            <a:r>
              <a:rPr lang="ru-RU" sz="1800" dirty="0"/>
              <a:t> </a:t>
            </a:r>
            <a:r>
              <a:rPr lang="ru-RU" sz="1800" dirty="0" err="1"/>
              <a:t>соҳасида</a:t>
            </a:r>
            <a:r>
              <a:rPr lang="ru-RU" sz="1800" dirty="0"/>
              <a:t> </a:t>
            </a:r>
            <a:r>
              <a:rPr lang="ru-RU" sz="1800" b="1" dirty="0" err="1"/>
              <a:t>халқаро</a:t>
            </a:r>
            <a:r>
              <a:rPr lang="ru-RU" sz="1800" b="1" dirty="0"/>
              <a:t> </a:t>
            </a:r>
            <a:r>
              <a:rPr lang="ru-RU" sz="1800" b="1" dirty="0" err="1"/>
              <a:t>ҳамкорлик</a:t>
            </a:r>
            <a:r>
              <a:rPr lang="ru-RU" sz="1800" b="1" dirty="0"/>
              <a:t> </a:t>
            </a:r>
            <a:r>
              <a:rPr lang="ru-RU" sz="1800" b="1" dirty="0" err="1"/>
              <a:t>ривожлантирилади</a:t>
            </a:r>
            <a:r>
              <a:rPr lang="ru-RU" sz="1800" dirty="0"/>
              <a:t>, </a:t>
            </a:r>
            <a:r>
              <a:rPr lang="ru-RU" sz="1800" dirty="0" err="1"/>
              <a:t>хориждаги</a:t>
            </a:r>
            <a:r>
              <a:rPr lang="ru-RU" sz="1800" dirty="0"/>
              <a:t> </a:t>
            </a:r>
            <a:r>
              <a:rPr lang="ru-RU" sz="1800" b="1" dirty="0" err="1"/>
              <a:t>ватандошлар</a:t>
            </a:r>
            <a:r>
              <a:rPr lang="ru-RU" sz="1800" b="1" dirty="0"/>
              <a:t> </a:t>
            </a:r>
            <a:r>
              <a:rPr lang="ru-RU" sz="1800" b="1" dirty="0" err="1"/>
              <a:t>ташкилотлари</a:t>
            </a:r>
            <a:r>
              <a:rPr lang="ru-RU" sz="1800" b="1" dirty="0"/>
              <a:t> </a:t>
            </a:r>
            <a:r>
              <a:rPr lang="ru-RU" sz="1800" b="1" dirty="0" err="1"/>
              <a:t>ва</a:t>
            </a:r>
            <a:r>
              <a:rPr lang="ru-RU" sz="1800" b="1" dirty="0"/>
              <a:t> </a:t>
            </a:r>
            <a:r>
              <a:rPr lang="ru-RU" sz="1800" b="1" dirty="0" err="1"/>
              <a:t>ўзбек</a:t>
            </a:r>
            <a:r>
              <a:rPr lang="ru-RU" sz="1800" b="1" dirty="0"/>
              <a:t> </a:t>
            </a:r>
            <a:r>
              <a:rPr lang="ru-RU" sz="1800" b="1" dirty="0" err="1"/>
              <a:t>диаспоралари</a:t>
            </a:r>
            <a:r>
              <a:rPr lang="ru-RU" sz="1800" dirty="0"/>
              <a:t> </a:t>
            </a:r>
            <a:r>
              <a:rPr lang="ru-RU" sz="1800" dirty="0" err="1"/>
              <a:t>билан</a:t>
            </a:r>
            <a:r>
              <a:rPr lang="ru-RU" sz="1800" dirty="0"/>
              <a:t> </a:t>
            </a:r>
            <a:r>
              <a:rPr lang="ru-RU" sz="1800" dirty="0" err="1"/>
              <a:t>алоқаларни</a:t>
            </a:r>
            <a:r>
              <a:rPr lang="ru-RU" sz="1800" dirty="0"/>
              <a:t> </a:t>
            </a:r>
            <a:r>
              <a:rPr lang="ru-RU" sz="1800" dirty="0" err="1"/>
              <a:t>мустаҳкамланади</a:t>
            </a:r>
            <a:r>
              <a:rPr lang="ru-RU" sz="18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/>
              <a:t>хорижга</a:t>
            </a:r>
            <a:r>
              <a:rPr lang="ru-RU" sz="1800" dirty="0"/>
              <a:t> </a:t>
            </a:r>
            <a:r>
              <a:rPr lang="ru-RU" sz="1800" dirty="0" err="1"/>
              <a:t>ишлашга</a:t>
            </a:r>
            <a:r>
              <a:rPr lang="ru-RU" sz="1800" dirty="0"/>
              <a:t> </a:t>
            </a:r>
            <a:r>
              <a:rPr lang="ru-RU" sz="1800" dirty="0" err="1"/>
              <a:t>кетишдан</a:t>
            </a:r>
            <a:r>
              <a:rPr lang="ru-RU" sz="1800" dirty="0"/>
              <a:t> </a:t>
            </a:r>
            <a:r>
              <a:rPr lang="ru-RU" sz="1800" dirty="0" err="1"/>
              <a:t>олдин</a:t>
            </a:r>
            <a:r>
              <a:rPr lang="ru-RU" sz="1800" dirty="0"/>
              <a:t> </a:t>
            </a:r>
            <a:r>
              <a:rPr lang="ru-RU" sz="1800" dirty="0" err="1"/>
              <a:t>фуқароларни</a:t>
            </a:r>
            <a:r>
              <a:rPr lang="ru-RU" sz="1800" dirty="0"/>
              <a:t> </a:t>
            </a:r>
            <a:r>
              <a:rPr lang="ru-RU" sz="1800" b="1" dirty="0" err="1"/>
              <a:t>касб-ҳунарга</a:t>
            </a:r>
            <a:r>
              <a:rPr lang="ru-RU" sz="1800" b="1" dirty="0"/>
              <a:t> </a:t>
            </a:r>
            <a:r>
              <a:rPr lang="ru-RU" sz="1800" b="1" dirty="0" err="1"/>
              <a:t>ва</a:t>
            </a:r>
            <a:r>
              <a:rPr lang="ru-RU" sz="1800" b="1" dirty="0"/>
              <a:t> </a:t>
            </a:r>
            <a:r>
              <a:rPr lang="ru-RU" sz="1800" b="1" dirty="0" err="1"/>
              <a:t>хорижий</a:t>
            </a:r>
            <a:r>
              <a:rPr lang="ru-RU" sz="1800" b="1" dirty="0"/>
              <a:t> </a:t>
            </a:r>
            <a:r>
              <a:rPr lang="ru-RU" sz="1800" b="1" dirty="0" err="1"/>
              <a:t>тилларга</a:t>
            </a:r>
            <a:r>
              <a:rPr lang="ru-RU" sz="1800" b="1" dirty="0"/>
              <a:t> </a:t>
            </a:r>
            <a:r>
              <a:rPr lang="ru-RU" sz="1800" b="1" dirty="0" err="1"/>
              <a:t>ўқитилади</a:t>
            </a:r>
            <a:r>
              <a:rPr lang="ru-RU" sz="1800" dirty="0"/>
              <a:t>, </a:t>
            </a:r>
            <a:r>
              <a:rPr lang="ru-RU" sz="1800" dirty="0" err="1"/>
              <a:t>уларга</a:t>
            </a:r>
            <a:r>
              <a:rPr lang="ru-RU" sz="1800" dirty="0"/>
              <a:t> </a:t>
            </a:r>
            <a:r>
              <a:rPr lang="ru-RU" sz="1800" dirty="0" err="1"/>
              <a:t>касбий</a:t>
            </a:r>
            <a:r>
              <a:rPr lang="ru-RU" sz="1800" dirty="0"/>
              <a:t> </a:t>
            </a:r>
            <a:r>
              <a:rPr lang="ru-RU" sz="1800" dirty="0" err="1"/>
              <a:t>малакани</a:t>
            </a:r>
            <a:r>
              <a:rPr lang="ru-RU" sz="1800" dirty="0"/>
              <a:t> </a:t>
            </a:r>
            <a:r>
              <a:rPr lang="ru-RU" sz="1800" dirty="0" err="1"/>
              <a:t>тасдиқловчи</a:t>
            </a:r>
            <a:r>
              <a:rPr lang="ru-RU" sz="1800" dirty="0"/>
              <a:t> </a:t>
            </a:r>
            <a:r>
              <a:rPr lang="ru-RU" sz="1800" b="1" dirty="0" err="1"/>
              <a:t>халқаро</a:t>
            </a:r>
            <a:r>
              <a:rPr lang="ru-RU" sz="1800" b="1" dirty="0"/>
              <a:t> </a:t>
            </a:r>
            <a:r>
              <a:rPr lang="ru-RU" sz="1800" b="1" dirty="0" err="1"/>
              <a:t>сертификатлар</a:t>
            </a:r>
            <a:r>
              <a:rPr lang="ru-RU" sz="1800" b="1" dirty="0"/>
              <a:t> </a:t>
            </a:r>
            <a:r>
              <a:rPr lang="ru-RU" sz="1800" b="1" dirty="0" err="1"/>
              <a:t>берилади</a:t>
            </a:r>
            <a:r>
              <a:rPr lang="ru-RU" sz="1800" b="1" dirty="0"/>
              <a:t>;</a:t>
            </a:r>
            <a:endParaRPr lang="ru-RU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/>
              <a:t>меҳнат</a:t>
            </a:r>
            <a:r>
              <a:rPr lang="ru-RU" sz="1800" dirty="0"/>
              <a:t> </a:t>
            </a:r>
            <a:r>
              <a:rPr lang="ru-RU" sz="1800" dirty="0" err="1"/>
              <a:t>мигрантлари</a:t>
            </a:r>
            <a:r>
              <a:rPr lang="ru-RU" sz="1800" dirty="0"/>
              <a:t> </a:t>
            </a:r>
            <a:r>
              <a:rPr lang="ru-RU" sz="1800" b="1" dirty="0" err="1"/>
              <a:t>молиявий</a:t>
            </a:r>
            <a:r>
              <a:rPr lang="ru-RU" sz="1800" b="1" dirty="0"/>
              <a:t> </a:t>
            </a:r>
            <a:r>
              <a:rPr lang="ru-RU" sz="1800" b="1" dirty="0" err="1"/>
              <a:t>ва</a:t>
            </a:r>
            <a:r>
              <a:rPr lang="ru-RU" sz="1800" b="1" dirty="0"/>
              <a:t> </a:t>
            </a:r>
            <a:r>
              <a:rPr lang="ru-RU" sz="1800" b="1" dirty="0" err="1"/>
              <a:t>ижтимоий</a:t>
            </a:r>
            <a:r>
              <a:rPr lang="ru-RU" sz="1800" b="1" dirty="0"/>
              <a:t> </a:t>
            </a:r>
            <a:r>
              <a:rPr lang="ru-RU" sz="1800" b="1" dirty="0" err="1"/>
              <a:t>қўллаб-қувватланади</a:t>
            </a:r>
            <a:r>
              <a:rPr lang="ru-RU" sz="1800" dirty="0"/>
              <a:t>, </a:t>
            </a:r>
            <a:r>
              <a:rPr lang="ru-RU" sz="1800" dirty="0" err="1"/>
              <a:t>уларнинг</a:t>
            </a:r>
            <a:r>
              <a:rPr lang="ru-RU" sz="1800" dirty="0"/>
              <a:t> </a:t>
            </a:r>
            <a:r>
              <a:rPr lang="ru-RU" sz="1800" b="1" dirty="0" err="1"/>
              <a:t>ҳаёти</a:t>
            </a:r>
            <a:r>
              <a:rPr lang="ru-RU" sz="1800" b="1" dirty="0"/>
              <a:t> </a:t>
            </a:r>
            <a:r>
              <a:rPr lang="ru-RU" sz="1800" b="1" dirty="0" err="1"/>
              <a:t>ва</a:t>
            </a:r>
            <a:r>
              <a:rPr lang="ru-RU" sz="1800" b="1" dirty="0"/>
              <a:t> </a:t>
            </a:r>
            <a:r>
              <a:rPr lang="ru-RU" sz="1800" b="1" dirty="0" err="1"/>
              <a:t>соғлиғини</a:t>
            </a:r>
            <a:r>
              <a:rPr lang="ru-RU" sz="1800" b="1" dirty="0"/>
              <a:t> </a:t>
            </a:r>
            <a:r>
              <a:rPr lang="ru-RU" sz="1800" b="1" dirty="0" err="1"/>
              <a:t>суғурталаш</a:t>
            </a:r>
            <a:r>
              <a:rPr lang="ru-RU" sz="1800" dirty="0"/>
              <a:t> </a:t>
            </a:r>
            <a:r>
              <a:rPr lang="ru-RU" sz="1800" dirty="0" err="1"/>
              <a:t>амалиёти</a:t>
            </a:r>
            <a:r>
              <a:rPr lang="ru-RU" sz="1800" dirty="0"/>
              <a:t> </a:t>
            </a:r>
            <a:r>
              <a:rPr lang="ru-RU" sz="1800" dirty="0" err="1"/>
              <a:t>кенгайтирилади</a:t>
            </a:r>
            <a:r>
              <a:rPr lang="ru-RU" sz="1800" dirty="0"/>
              <a:t>, улар </a:t>
            </a:r>
            <a:r>
              <a:rPr lang="ru-RU" sz="1800" dirty="0" err="1"/>
              <a:t>учун</a:t>
            </a:r>
            <a:r>
              <a:rPr lang="ru-RU" sz="1800" dirty="0"/>
              <a:t> </a:t>
            </a:r>
            <a:r>
              <a:rPr lang="ru-RU" sz="1800" b="1" dirty="0" err="1"/>
              <a:t>маданий-маърифий</a:t>
            </a:r>
            <a:r>
              <a:rPr lang="ru-RU" sz="1800" b="1" dirty="0"/>
              <a:t> </a:t>
            </a:r>
            <a:r>
              <a:rPr lang="ru-RU" sz="1800" b="1" dirty="0" err="1"/>
              <a:t>тадбирлар</a:t>
            </a:r>
            <a:r>
              <a:rPr lang="ru-RU" sz="1800" dirty="0"/>
              <a:t> </a:t>
            </a:r>
            <a:r>
              <a:rPr lang="ru-RU" sz="1800" dirty="0" err="1"/>
              <a:t>ташкил</a:t>
            </a:r>
            <a:r>
              <a:rPr lang="ru-RU" sz="1800" dirty="0"/>
              <a:t> </a:t>
            </a:r>
            <a:r>
              <a:rPr lang="ru-RU" sz="1800" dirty="0" err="1"/>
              <a:t>этилади</a:t>
            </a:r>
            <a:r>
              <a:rPr lang="ru-RU" sz="1800" dirty="0"/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 err="1"/>
              <a:t>меҳнат</a:t>
            </a:r>
            <a:r>
              <a:rPr lang="ru-RU" sz="1800" dirty="0"/>
              <a:t> </a:t>
            </a:r>
            <a:r>
              <a:rPr lang="ru-RU" sz="1800" dirty="0" err="1"/>
              <a:t>миграциясидан</a:t>
            </a:r>
            <a:r>
              <a:rPr lang="ru-RU" sz="1800" dirty="0"/>
              <a:t> </a:t>
            </a:r>
            <a:r>
              <a:rPr lang="ru-RU" sz="1800" dirty="0" err="1"/>
              <a:t>қайтиб</a:t>
            </a:r>
            <a:r>
              <a:rPr lang="ru-RU" sz="1800" dirty="0"/>
              <a:t> </a:t>
            </a:r>
            <a:r>
              <a:rPr lang="ru-RU" sz="1800" dirty="0" err="1"/>
              <a:t>келган</a:t>
            </a:r>
            <a:r>
              <a:rPr lang="ru-RU" sz="1800" dirty="0"/>
              <a:t> </a:t>
            </a:r>
            <a:r>
              <a:rPr lang="ru-RU" sz="1800" dirty="0" err="1"/>
              <a:t>шахслар</a:t>
            </a:r>
            <a:r>
              <a:rPr lang="ru-RU" sz="1800" dirty="0"/>
              <a:t> </a:t>
            </a:r>
            <a:r>
              <a:rPr lang="ru-RU" sz="1800" b="1" dirty="0" err="1"/>
              <a:t>реинтеграция</a:t>
            </a:r>
            <a:r>
              <a:rPr lang="ru-RU" sz="1800" b="1" dirty="0"/>
              <a:t> </a:t>
            </a:r>
            <a:r>
              <a:rPr lang="ru-RU" sz="1800" b="1" dirty="0" err="1"/>
              <a:t>қилинади</a:t>
            </a:r>
            <a:r>
              <a:rPr lang="ru-RU" sz="1800" dirty="0"/>
              <a:t>, шу </a:t>
            </a:r>
            <a:r>
              <a:rPr lang="ru-RU" sz="1800" dirty="0" err="1"/>
              <a:t>жумладан</a:t>
            </a:r>
            <a:r>
              <a:rPr lang="ru-RU" sz="1800" dirty="0"/>
              <a:t> </a:t>
            </a:r>
            <a:r>
              <a:rPr lang="ru-RU" sz="1800" b="1" dirty="0" err="1"/>
              <a:t>уларнинг</a:t>
            </a:r>
            <a:r>
              <a:rPr lang="ru-RU" sz="1800" b="1" dirty="0"/>
              <a:t> </a:t>
            </a:r>
            <a:r>
              <a:rPr lang="ru-RU" sz="1800" b="1" dirty="0" err="1"/>
              <a:t>бандлиги</a:t>
            </a:r>
            <a:r>
              <a:rPr lang="ru-RU" sz="1800" b="1" dirty="0"/>
              <a:t> </a:t>
            </a:r>
            <a:r>
              <a:rPr lang="ru-RU" sz="1800" b="1" dirty="0" err="1"/>
              <a:t>таъминланади</a:t>
            </a:r>
            <a:r>
              <a:rPr lang="ru-RU" sz="1800" b="1" dirty="0"/>
              <a:t>, </a:t>
            </a:r>
            <a:r>
              <a:rPr lang="ru-RU" sz="1800" b="1" dirty="0" err="1"/>
              <a:t>касбий</a:t>
            </a:r>
            <a:r>
              <a:rPr lang="ru-RU" sz="1800" b="1" dirty="0"/>
              <a:t> </a:t>
            </a:r>
            <a:r>
              <a:rPr lang="ru-RU" sz="1800" b="1" dirty="0" err="1"/>
              <a:t>малакаси</a:t>
            </a:r>
            <a:r>
              <a:rPr lang="ru-RU" sz="1800" b="1" dirty="0"/>
              <a:t> </a:t>
            </a:r>
            <a:r>
              <a:rPr lang="ru-RU" sz="1800" b="1" dirty="0" err="1"/>
              <a:t>оширилади</a:t>
            </a:r>
            <a:r>
              <a:rPr lang="ru-RU" sz="1800" b="1" dirty="0"/>
              <a:t> </a:t>
            </a:r>
            <a:r>
              <a:rPr lang="ru-RU" sz="1800" b="1" dirty="0" err="1"/>
              <a:t>ва</a:t>
            </a:r>
            <a:r>
              <a:rPr lang="ru-RU" sz="1800" b="1" dirty="0"/>
              <a:t> </a:t>
            </a:r>
            <a:r>
              <a:rPr lang="ru-RU" sz="1800" b="1" dirty="0" err="1"/>
              <a:t>тадбиркорлик</a:t>
            </a:r>
            <a:r>
              <a:rPr lang="ru-RU" sz="1800" b="1" dirty="0"/>
              <a:t> </a:t>
            </a:r>
            <a:r>
              <a:rPr lang="ru-RU" sz="1800" b="1" dirty="0" err="1"/>
              <a:t>ташаббуслари</a:t>
            </a:r>
            <a:r>
              <a:rPr lang="ru-RU" sz="1800" dirty="0"/>
              <a:t> </a:t>
            </a:r>
            <a:r>
              <a:rPr lang="ru-RU" sz="1800" dirty="0" err="1"/>
              <a:t>рағбатлантирилади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32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ПҚ-2829нинг </a:t>
            </a:r>
            <a:r>
              <a:rPr lang="ru-RU" b="1" dirty="0" err="1" smtClean="0"/>
              <a:t>амалга</a:t>
            </a:r>
            <a:r>
              <a:rPr lang="ru-RU" b="1" dirty="0" smtClean="0"/>
              <a:t> оширилиши-95 млрд </a:t>
            </a:r>
            <a:r>
              <a:rPr lang="ru-RU" b="1" dirty="0" err="1" smtClean="0"/>
              <a:t>сум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b="1" dirty="0" smtClean="0"/>
              <a:t>70 </a:t>
            </a:r>
            <a:r>
              <a:rPr lang="ru-RU" b="1" dirty="0" err="1" smtClean="0"/>
              <a:t>минг</a:t>
            </a:r>
            <a:r>
              <a:rPr lang="ru-RU" b="1" dirty="0" smtClean="0"/>
              <a:t> </a:t>
            </a:r>
            <a:r>
              <a:rPr lang="ru-RU" dirty="0" smtClean="0"/>
              <a:t>киши</a:t>
            </a:r>
            <a:r>
              <a:rPr lang="ru-RU" b="1" dirty="0" smtClean="0"/>
              <a:t>- </a:t>
            </a:r>
            <a:r>
              <a:rPr lang="ru-RU" dirty="0" err="1" smtClean="0"/>
              <a:t>касб</a:t>
            </a:r>
            <a:r>
              <a:rPr lang="ru-RU" dirty="0" smtClean="0"/>
              <a:t> </a:t>
            </a:r>
            <a:r>
              <a:rPr lang="ru-RU" dirty="0" err="1" smtClean="0"/>
              <a:t>ва</a:t>
            </a:r>
            <a:r>
              <a:rPr lang="ru-RU" dirty="0" smtClean="0"/>
              <a:t> </a:t>
            </a:r>
            <a:r>
              <a:rPr lang="ru-RU" dirty="0" err="1" smtClean="0"/>
              <a:t>хорижий</a:t>
            </a:r>
            <a:r>
              <a:rPr lang="ru-RU" dirty="0" smtClean="0"/>
              <a:t> </a:t>
            </a:r>
            <a:r>
              <a:rPr lang="ru-RU" dirty="0" err="1" smtClean="0"/>
              <a:t>тилга</a:t>
            </a:r>
            <a:r>
              <a:rPr lang="ru-RU" dirty="0" smtClean="0"/>
              <a:t> </a:t>
            </a:r>
            <a:r>
              <a:rPr lang="uz-Cyrl-UZ" dirty="0" smtClean="0"/>
              <a:t>ўқитилиши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z-Cyrl-UZ" b="1" dirty="0" smtClean="0"/>
              <a:t>144 минг</a:t>
            </a:r>
            <a:r>
              <a:rPr lang="uz-Cyrl-UZ" dirty="0" smtClean="0"/>
              <a:t> киши-вақтинчалик ташкилаштирилган меҳнат миг.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z-Cyrl-UZ" b="1" dirty="0" smtClean="0"/>
              <a:t>148 минг </a:t>
            </a:r>
            <a:r>
              <a:rPr lang="uz-Cyrl-UZ" dirty="0" smtClean="0"/>
              <a:t>-қайтган мигрантларни иш билан таъминланиши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uz-Cyrl-UZ" b="1" dirty="0" smtClean="0"/>
              <a:t>120 минг</a:t>
            </a:r>
            <a:r>
              <a:rPr lang="uz-Cyrl-UZ" dirty="0" smtClean="0"/>
              <a:t>-қайтган мигрантлар оилаларига ёрдам</a:t>
            </a:r>
          </a:p>
          <a:p>
            <a:r>
              <a:rPr lang="ru-RU" dirty="0" smtClean="0"/>
              <a:t>01.01.2021.-қонуний </a:t>
            </a:r>
            <a:r>
              <a:rPr lang="ru-RU" dirty="0" err="1"/>
              <a:t>мигрантлар</a:t>
            </a:r>
            <a:r>
              <a:rPr lang="en-US" dirty="0"/>
              <a:t>=</a:t>
            </a:r>
            <a:r>
              <a:rPr lang="uz-Cyrl-UZ" dirty="0"/>
              <a:t>Ўз-ўзини банд қилганлар</a:t>
            </a:r>
            <a:endParaRPr lang="ru-RU" dirty="0"/>
          </a:p>
          <a:p>
            <a:r>
              <a:rPr lang="ru-RU" dirty="0" err="1"/>
              <a:t>Хорижда</a:t>
            </a:r>
            <a:r>
              <a:rPr lang="ru-RU" dirty="0"/>
              <a:t> </a:t>
            </a:r>
            <a:r>
              <a:rPr lang="ru-RU" dirty="0" err="1"/>
              <a:t>қийин</a:t>
            </a:r>
            <a:r>
              <a:rPr lang="ru-RU" dirty="0"/>
              <a:t> </a:t>
            </a:r>
            <a:r>
              <a:rPr lang="ru-RU" dirty="0" err="1"/>
              <a:t>аҳволда</a:t>
            </a:r>
            <a:r>
              <a:rPr lang="ru-RU" dirty="0"/>
              <a:t> </a:t>
            </a:r>
            <a:r>
              <a:rPr lang="ru-RU" dirty="0" err="1"/>
              <a:t>қолган</a:t>
            </a:r>
            <a:r>
              <a:rPr lang="ru-RU" dirty="0"/>
              <a:t> </a:t>
            </a:r>
            <a:r>
              <a:rPr lang="ru-RU" b="1" dirty="0"/>
              <a:t>10 </a:t>
            </a:r>
            <a:r>
              <a:rPr lang="ru-RU" b="1" dirty="0" err="1"/>
              <a:t>минг</a:t>
            </a:r>
            <a:r>
              <a:rPr lang="ru-RU" b="1" dirty="0"/>
              <a:t> </a:t>
            </a:r>
            <a:r>
              <a:rPr lang="ru-RU" dirty="0" err="1"/>
              <a:t>фуқарога</a:t>
            </a:r>
            <a:r>
              <a:rPr lang="ru-RU" dirty="0"/>
              <a:t> </a:t>
            </a:r>
            <a:r>
              <a:rPr lang="ru-RU" dirty="0" err="1"/>
              <a:t>молиявий</a:t>
            </a:r>
            <a:r>
              <a:rPr lang="ru-RU" dirty="0"/>
              <a:t> </a:t>
            </a:r>
            <a:r>
              <a:rPr lang="ru-RU" dirty="0" err="1"/>
              <a:t>ёрдам</a:t>
            </a:r>
            <a:r>
              <a:rPr lang="ru-RU" dirty="0"/>
              <a:t> </a:t>
            </a:r>
            <a:r>
              <a:rPr lang="ru-RU" dirty="0" err="1" smtClean="0"/>
              <a:t>берилади</a:t>
            </a:r>
            <a:r>
              <a:rPr lang="ru-RU" dirty="0"/>
              <a:t>.</a:t>
            </a:r>
          </a:p>
          <a:p>
            <a:r>
              <a:rPr lang="ru-RU" dirty="0" err="1"/>
              <a:t>Қайтган</a:t>
            </a:r>
            <a:r>
              <a:rPr lang="ru-RU" dirty="0"/>
              <a:t> </a:t>
            </a:r>
            <a:r>
              <a:rPr lang="ru-RU" dirty="0" err="1"/>
              <a:t>мигрантлар</a:t>
            </a:r>
            <a:r>
              <a:rPr lang="ru-RU" dirty="0"/>
              <a:t> </a:t>
            </a:r>
            <a:r>
              <a:rPr lang="ru-RU" b="1" dirty="0"/>
              <a:t>2,2 млн </a:t>
            </a:r>
            <a:r>
              <a:rPr lang="ru-RU" dirty="0" err="1"/>
              <a:t>сўмлик</a:t>
            </a:r>
            <a:r>
              <a:rPr lang="ru-RU" dirty="0"/>
              <a:t> </a:t>
            </a:r>
            <a:r>
              <a:rPr lang="ru-RU" dirty="0" err="1"/>
              <a:t>субсиядига</a:t>
            </a:r>
            <a:r>
              <a:rPr lang="ru-RU" dirty="0"/>
              <a:t> </a:t>
            </a:r>
            <a:r>
              <a:rPr lang="ru-RU" dirty="0" err="1"/>
              <a:t>эга</a:t>
            </a:r>
            <a:r>
              <a:rPr lang="ru-RU" dirty="0"/>
              <a:t> </a:t>
            </a:r>
            <a:r>
              <a:rPr lang="ru-RU" dirty="0" err="1"/>
              <a:t>бўлишлари</a:t>
            </a:r>
            <a:r>
              <a:rPr lang="ru-RU" dirty="0"/>
              <a:t> </a:t>
            </a:r>
            <a:r>
              <a:rPr lang="ru-RU" dirty="0" err="1"/>
              <a:t>мумкин</a:t>
            </a:r>
            <a:r>
              <a:rPr lang="ru-RU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88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Хориждаг</a:t>
            </a:r>
            <a:r>
              <a:rPr lang="ru-RU" dirty="0" smtClean="0"/>
              <a:t> </a:t>
            </a:r>
            <a:r>
              <a:rPr lang="ru-RU" dirty="0" err="1" smtClean="0"/>
              <a:t>ўзбекистонлик</a:t>
            </a:r>
            <a:r>
              <a:rPr lang="ru-RU" dirty="0" smtClean="0"/>
              <a:t> </a:t>
            </a:r>
            <a:r>
              <a:rPr lang="ru-RU" dirty="0" err="1" smtClean="0"/>
              <a:t>меҳнат</a:t>
            </a:r>
            <a:r>
              <a:rPr lang="ru-RU" dirty="0" smtClean="0"/>
              <a:t> </a:t>
            </a:r>
            <a:r>
              <a:rPr lang="ru-RU" dirty="0" err="1" smtClean="0"/>
              <a:t>мигрантлари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dirty="0" smtClean="0"/>
              <a:t> 2021 </a:t>
            </a:r>
            <a:r>
              <a:rPr lang="ru-RU" dirty="0" err="1" smtClean="0"/>
              <a:t>йил</a:t>
            </a:r>
            <a:r>
              <a:rPr lang="ru-RU" dirty="0" smtClean="0"/>
              <a:t>–</a:t>
            </a:r>
            <a:r>
              <a:rPr lang="ru-RU" b="1" dirty="0" smtClean="0"/>
              <a:t>1 </a:t>
            </a:r>
            <a:r>
              <a:rPr lang="ru-RU" b="1" dirty="0"/>
              <a:t>678 400 </a:t>
            </a:r>
            <a:r>
              <a:rPr lang="ru-RU" b="1" dirty="0" smtClean="0"/>
              <a:t> киши</a:t>
            </a:r>
            <a:r>
              <a:rPr lang="ru-RU" dirty="0" smtClean="0"/>
              <a:t> ( 2020 </a:t>
            </a:r>
            <a:r>
              <a:rPr lang="ru-RU" dirty="0" err="1" smtClean="0"/>
              <a:t>йилга</a:t>
            </a:r>
            <a:r>
              <a:rPr lang="ru-RU" dirty="0" smtClean="0"/>
              <a:t> </a:t>
            </a:r>
            <a:r>
              <a:rPr lang="ru-RU" dirty="0" err="1" smtClean="0"/>
              <a:t>нисбатан</a:t>
            </a:r>
            <a:r>
              <a:rPr lang="ru-RU" dirty="0" smtClean="0"/>
              <a:t>  780 </a:t>
            </a:r>
            <a:r>
              <a:rPr lang="ru-RU" dirty="0" err="1" smtClean="0"/>
              <a:t>минг</a:t>
            </a:r>
            <a:r>
              <a:rPr lang="ru-RU" dirty="0" smtClean="0"/>
              <a:t> </a:t>
            </a:r>
            <a:r>
              <a:rPr lang="ru-RU" dirty="0" err="1" smtClean="0"/>
              <a:t>кишига</a:t>
            </a:r>
            <a:r>
              <a:rPr lang="ru-RU" dirty="0" smtClean="0"/>
              <a:t> </a:t>
            </a:r>
            <a:r>
              <a:rPr lang="ru-RU" dirty="0" err="1" smtClean="0"/>
              <a:t>кам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b="1" i="1" dirty="0" smtClean="0"/>
              <a:t>аёллар-480 </a:t>
            </a:r>
            <a:r>
              <a:rPr lang="ru-RU" b="1" i="1" dirty="0" err="1" smtClean="0"/>
              <a:t>минг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кишиш</a:t>
            </a:r>
            <a:r>
              <a:rPr lang="ru-RU" b="1" i="1" dirty="0" smtClean="0"/>
              <a:t>, </a:t>
            </a:r>
            <a:r>
              <a:rPr lang="ru-RU" b="1" i="1" dirty="0" err="1" smtClean="0"/>
              <a:t>эркаклар</a:t>
            </a:r>
            <a:r>
              <a:rPr lang="ru-RU" b="1" i="1" dirty="0" smtClean="0"/>
              <a:t>— </a:t>
            </a:r>
            <a:r>
              <a:rPr lang="ru-RU" b="1" i="1" dirty="0"/>
              <a:t>990 </a:t>
            </a:r>
            <a:r>
              <a:rPr lang="ru-RU" b="1" i="1" dirty="0" err="1" smtClean="0"/>
              <a:t>минг</a:t>
            </a:r>
            <a:r>
              <a:rPr lang="ru-RU" b="1" i="1" dirty="0" smtClean="0"/>
              <a:t> киши</a:t>
            </a:r>
            <a:r>
              <a:rPr lang="ru-RU" dirty="0" smtClean="0"/>
              <a:t>. </a:t>
            </a:r>
          </a:p>
          <a:p>
            <a:r>
              <a:rPr lang="uz-Cyrl-UZ" dirty="0" smtClean="0"/>
              <a:t>улардан</a:t>
            </a:r>
            <a:r>
              <a:rPr lang="en-US" dirty="0" smtClean="0"/>
              <a:t>:</a:t>
            </a:r>
          </a:p>
          <a:p>
            <a:r>
              <a:rPr lang="ru-RU" b="1" dirty="0" smtClean="0"/>
              <a:t>1 млн</a:t>
            </a:r>
            <a:r>
              <a:rPr lang="en-US" b="1" dirty="0" smtClean="0"/>
              <a:t>.</a:t>
            </a:r>
            <a:r>
              <a:rPr lang="ru-RU" b="1" dirty="0" smtClean="0"/>
              <a:t> </a:t>
            </a:r>
            <a:r>
              <a:rPr lang="ru-RU" b="1" dirty="0"/>
              <a:t>192 </a:t>
            </a:r>
            <a:r>
              <a:rPr lang="ru-RU" b="1" dirty="0" err="1" smtClean="0"/>
              <a:t>минг</a:t>
            </a:r>
            <a:r>
              <a:rPr lang="ru-RU" b="1" dirty="0" smtClean="0"/>
              <a:t> </a:t>
            </a:r>
            <a:r>
              <a:rPr lang="ru-RU" b="1" dirty="0"/>
              <a:t>800 </a:t>
            </a:r>
            <a:r>
              <a:rPr lang="ru-RU" b="1" dirty="0" smtClean="0"/>
              <a:t>киши</a:t>
            </a:r>
            <a:r>
              <a:rPr lang="en-US" b="1" dirty="0" smtClean="0"/>
              <a:t>-</a:t>
            </a:r>
            <a:r>
              <a:rPr lang="uz-Cyrl-UZ" b="1" dirty="0" smtClean="0"/>
              <a:t> Россияда</a:t>
            </a:r>
            <a:r>
              <a:rPr lang="ru-RU" b="1" dirty="0" smtClean="0"/>
              <a:t> </a:t>
            </a:r>
            <a:r>
              <a:rPr lang="ru-RU" b="1" dirty="0"/>
              <a:t>(71%), </a:t>
            </a:r>
            <a:endParaRPr lang="ru-RU" b="1" dirty="0" smtClean="0"/>
          </a:p>
          <a:p>
            <a:r>
              <a:rPr lang="ru-RU" b="1" dirty="0" smtClean="0"/>
              <a:t>209,3 </a:t>
            </a:r>
            <a:r>
              <a:rPr lang="ru-RU" b="1" dirty="0" err="1" smtClean="0"/>
              <a:t>минг</a:t>
            </a:r>
            <a:r>
              <a:rPr lang="ru-RU" b="1" dirty="0"/>
              <a:t> </a:t>
            </a:r>
            <a:r>
              <a:rPr lang="ru-RU" b="1" dirty="0" smtClean="0"/>
              <a:t>- </a:t>
            </a:r>
            <a:r>
              <a:rPr lang="ru-RU" b="1" dirty="0" err="1" smtClean="0"/>
              <a:t>қозоғистонда</a:t>
            </a:r>
            <a:r>
              <a:rPr lang="ru-RU" b="1" dirty="0" smtClean="0"/>
              <a:t>  </a:t>
            </a:r>
            <a:r>
              <a:rPr lang="ru-RU" b="1" dirty="0"/>
              <a:t>(12%), </a:t>
            </a:r>
            <a:endParaRPr lang="ru-RU" b="1" dirty="0" smtClean="0"/>
          </a:p>
          <a:p>
            <a:r>
              <a:rPr lang="ru-RU" b="1" dirty="0" smtClean="0"/>
              <a:t>62</a:t>
            </a:r>
            <a:r>
              <a:rPr lang="ru-RU" b="1" dirty="0"/>
              <a:t>, 3 </a:t>
            </a:r>
            <a:r>
              <a:rPr lang="ru-RU" b="1" dirty="0" err="1" smtClean="0"/>
              <a:t>минг</a:t>
            </a:r>
            <a:r>
              <a:rPr lang="ru-RU" b="1" dirty="0" smtClean="0"/>
              <a:t>- </a:t>
            </a:r>
            <a:r>
              <a:rPr lang="ru-RU" b="1" dirty="0" err="1" smtClean="0"/>
              <a:t>корея</a:t>
            </a:r>
            <a:r>
              <a:rPr lang="ru-RU" b="1" dirty="0" smtClean="0"/>
              <a:t> </a:t>
            </a:r>
            <a:r>
              <a:rPr lang="ru-RU" b="1" dirty="0" err="1" smtClean="0"/>
              <a:t>республикасида</a:t>
            </a:r>
            <a:r>
              <a:rPr lang="ru-RU" b="1" dirty="0" smtClean="0"/>
              <a:t> (4</a:t>
            </a:r>
            <a:r>
              <a:rPr lang="ru-RU" b="1" dirty="0"/>
              <a:t>%), </a:t>
            </a:r>
            <a:endParaRPr lang="ru-RU" b="1" dirty="0" smtClean="0"/>
          </a:p>
          <a:p>
            <a:r>
              <a:rPr lang="ru-RU" b="1" dirty="0" smtClean="0"/>
              <a:t>43,2 </a:t>
            </a:r>
            <a:r>
              <a:rPr lang="ru-RU" b="1" dirty="0" err="1" smtClean="0"/>
              <a:t>минг</a:t>
            </a:r>
            <a:r>
              <a:rPr lang="ru-RU" b="1" dirty="0" smtClean="0"/>
              <a:t> - </a:t>
            </a:r>
            <a:r>
              <a:rPr lang="ru-RU" b="1" dirty="0" err="1" smtClean="0"/>
              <a:t>туркия</a:t>
            </a:r>
            <a:r>
              <a:rPr lang="ru-RU" b="1" dirty="0"/>
              <a:t> </a:t>
            </a:r>
            <a:r>
              <a:rPr lang="ru-RU" b="1" dirty="0" smtClean="0"/>
              <a:t> (</a:t>
            </a:r>
            <a:r>
              <a:rPr lang="ru-RU" b="1" dirty="0"/>
              <a:t>3%), </a:t>
            </a:r>
            <a:endParaRPr lang="ru-RU" b="1" dirty="0" smtClean="0"/>
          </a:p>
          <a:p>
            <a:r>
              <a:rPr lang="ru-RU" b="1" dirty="0" smtClean="0"/>
              <a:t>5,2 </a:t>
            </a:r>
            <a:r>
              <a:rPr lang="ru-RU" b="1" dirty="0" err="1" smtClean="0"/>
              <a:t>минг</a:t>
            </a:r>
            <a:r>
              <a:rPr lang="ru-RU" b="1" dirty="0" smtClean="0"/>
              <a:t>  - БАА.</a:t>
            </a:r>
            <a:r>
              <a:rPr lang="ru-RU" b="1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0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Пандемия </a:t>
            </a:r>
            <a:r>
              <a:rPr lang="ru-RU" dirty="0" err="1" smtClean="0"/>
              <a:t>шароитида</a:t>
            </a:r>
            <a:r>
              <a:rPr lang="ru-RU" dirty="0" smtClean="0"/>
              <a:t> </a:t>
            </a:r>
            <a:r>
              <a:rPr lang="ru-RU" dirty="0" err="1" smtClean="0"/>
              <a:t>қайтган</a:t>
            </a:r>
            <a:r>
              <a:rPr lang="ru-RU" dirty="0" smtClean="0"/>
              <a:t> </a:t>
            </a:r>
            <a:r>
              <a:rPr lang="ru-RU" dirty="0" err="1" smtClean="0"/>
              <a:t>мигрантлар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2020 </a:t>
            </a:r>
            <a:r>
              <a:rPr lang="ru-RU" b="1" dirty="0" err="1" smtClean="0"/>
              <a:t>йилда</a:t>
            </a:r>
            <a:r>
              <a:rPr lang="ru-RU" b="1" dirty="0" smtClean="0"/>
              <a:t> 498 </a:t>
            </a:r>
            <a:r>
              <a:rPr lang="ru-RU" b="1" dirty="0" err="1" smtClean="0"/>
              <a:t>минг</a:t>
            </a:r>
            <a:r>
              <a:rPr lang="ru-RU" b="1" dirty="0" smtClean="0"/>
              <a:t> </a:t>
            </a:r>
            <a:r>
              <a:rPr lang="ru-RU" dirty="0" err="1" smtClean="0"/>
              <a:t>нафар</a:t>
            </a:r>
            <a:r>
              <a:rPr lang="ru-RU" dirty="0" smtClean="0"/>
              <a:t> </a:t>
            </a:r>
            <a:r>
              <a:rPr lang="ru-RU" dirty="0" err="1" smtClean="0"/>
              <a:t>мигрантлар</a:t>
            </a:r>
            <a:r>
              <a:rPr lang="ru-RU" dirty="0" smtClean="0"/>
              <a:t> </a:t>
            </a:r>
            <a:r>
              <a:rPr lang="ru-RU" dirty="0" err="1" smtClean="0"/>
              <a:t>даромадсиз</a:t>
            </a:r>
            <a:r>
              <a:rPr lang="ru-RU" dirty="0" smtClean="0"/>
              <a:t> </a:t>
            </a:r>
            <a:r>
              <a:rPr lang="ru-RU" dirty="0" err="1" smtClean="0"/>
              <a:t>қолдилар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( 2021 й.-32.888 киши., 9279-аёллар)</a:t>
            </a:r>
          </a:p>
          <a:p>
            <a:pPr marL="0" indent="0">
              <a:buNone/>
            </a:pPr>
            <a:r>
              <a:rPr lang="uz-Cyrl-UZ" dirty="0" smtClean="0"/>
              <a:t>хусусан</a:t>
            </a:r>
            <a:r>
              <a:rPr lang="en-US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Россиядан</a:t>
            </a:r>
            <a:r>
              <a:rPr lang="ru-RU" b="1" dirty="0" smtClean="0"/>
              <a:t> </a:t>
            </a:r>
            <a:r>
              <a:rPr lang="ru-RU" b="1" dirty="0"/>
              <a:t>— 257 </a:t>
            </a:r>
            <a:r>
              <a:rPr lang="ru-RU" b="1" dirty="0" err="1" smtClean="0"/>
              <a:t>минг</a:t>
            </a:r>
            <a:r>
              <a:rPr lang="ru-RU" b="1" dirty="0" smtClean="0"/>
              <a:t> киши,</a:t>
            </a:r>
            <a:endParaRPr lang="en-US" b="1" dirty="0" smtClean="0"/>
          </a:p>
          <a:p>
            <a:r>
              <a:rPr lang="ru-RU" b="1" dirty="0" smtClean="0"/>
              <a:t> </a:t>
            </a:r>
            <a:r>
              <a:rPr lang="ru-RU" b="1" dirty="0" err="1" smtClean="0"/>
              <a:t>қозоғистондан</a:t>
            </a:r>
            <a:r>
              <a:rPr lang="ru-RU" b="1" dirty="0" smtClean="0"/>
              <a:t> </a:t>
            </a:r>
            <a:r>
              <a:rPr lang="ru-RU" b="1" dirty="0"/>
              <a:t>— 129 </a:t>
            </a:r>
            <a:r>
              <a:rPr lang="ru-RU" b="1" dirty="0" err="1" smtClean="0"/>
              <a:t>минг</a:t>
            </a:r>
            <a:r>
              <a:rPr lang="ru-RU" b="1" dirty="0" smtClean="0"/>
              <a:t> киши, </a:t>
            </a:r>
            <a:endParaRPr lang="en-US" b="1" dirty="0" smtClean="0"/>
          </a:p>
          <a:p>
            <a:r>
              <a:rPr lang="ru-RU" b="1" dirty="0" err="1" smtClean="0"/>
              <a:t>Туркиядан</a:t>
            </a:r>
            <a:r>
              <a:rPr lang="ru-RU" b="1" dirty="0" smtClean="0"/>
              <a:t> </a:t>
            </a:r>
            <a:r>
              <a:rPr lang="ru-RU" b="1" dirty="0"/>
              <a:t>— 14 </a:t>
            </a:r>
            <a:r>
              <a:rPr lang="ru-RU" b="1" dirty="0" err="1" smtClean="0"/>
              <a:t>минг</a:t>
            </a:r>
            <a:r>
              <a:rPr lang="ru-RU" b="1" dirty="0" smtClean="0"/>
              <a:t> киши, </a:t>
            </a:r>
            <a:endParaRPr lang="en-US" b="1" dirty="0" smtClean="0"/>
          </a:p>
          <a:p>
            <a:r>
              <a:rPr lang="ru-RU" b="1" dirty="0" smtClean="0"/>
              <a:t>Корея </a:t>
            </a:r>
            <a:r>
              <a:rPr lang="ru-RU" b="1" dirty="0" err="1" smtClean="0"/>
              <a:t>ва</a:t>
            </a:r>
            <a:r>
              <a:rPr lang="ru-RU" b="1" dirty="0" smtClean="0"/>
              <a:t> </a:t>
            </a:r>
            <a:r>
              <a:rPr lang="ru-RU" b="1" dirty="0" err="1" smtClean="0"/>
              <a:t>бошқа</a:t>
            </a:r>
            <a:r>
              <a:rPr lang="ru-RU" b="1" dirty="0" smtClean="0"/>
              <a:t> </a:t>
            </a:r>
            <a:r>
              <a:rPr lang="ru-RU" b="1" dirty="0" err="1" smtClean="0"/>
              <a:t>мамлакатлардан</a:t>
            </a:r>
            <a:r>
              <a:rPr lang="ru-RU" b="1" dirty="0" smtClean="0"/>
              <a:t>— 66 </a:t>
            </a:r>
            <a:r>
              <a:rPr lang="ru-RU" b="1" dirty="0" err="1" smtClean="0"/>
              <a:t>минг</a:t>
            </a:r>
            <a:r>
              <a:rPr lang="ru-RU" b="1" dirty="0" smtClean="0"/>
              <a:t> </a:t>
            </a:r>
            <a:r>
              <a:rPr lang="ru-RU" b="1" dirty="0" err="1" smtClean="0"/>
              <a:t>нафардан</a:t>
            </a:r>
            <a:r>
              <a:rPr lang="ru-RU" b="1" dirty="0" smtClean="0"/>
              <a:t> </a:t>
            </a:r>
            <a:r>
              <a:rPr lang="ru-RU" b="1" dirty="0" err="1" smtClean="0"/>
              <a:t>ортиқ</a:t>
            </a:r>
            <a:r>
              <a:rPr lang="ru-RU" b="1" dirty="0" smtClean="0"/>
              <a:t> киши</a:t>
            </a:r>
            <a:r>
              <a:rPr lang="uz-Cyrl-UZ" dirty="0" smtClean="0"/>
              <a:t>.</a:t>
            </a:r>
            <a:endParaRPr lang="ru-RU" dirty="0"/>
          </a:p>
          <a:p>
            <a:pPr marL="0" indent="0">
              <a:buNone/>
            </a:pPr>
            <a:r>
              <a:rPr lang="uz-Cyrl-UZ" dirty="0" smtClean="0"/>
              <a:t>Улар қуйидаи соҳаларда банд бўлганлар</a:t>
            </a:r>
            <a:r>
              <a:rPr lang="en-US" dirty="0" smtClean="0"/>
              <a:t>:</a:t>
            </a:r>
            <a:endParaRPr lang="ru-RU" dirty="0" smtClean="0"/>
          </a:p>
          <a:p>
            <a:r>
              <a:rPr lang="ru-RU" b="1" dirty="0" smtClean="0"/>
              <a:t>49%- </a:t>
            </a:r>
            <a:r>
              <a:rPr lang="ru-RU" b="1" dirty="0" err="1" smtClean="0"/>
              <a:t>қурилишда</a:t>
            </a:r>
            <a:r>
              <a:rPr lang="ru-RU" b="1" dirty="0" smtClean="0"/>
              <a:t>, </a:t>
            </a:r>
          </a:p>
          <a:p>
            <a:r>
              <a:rPr lang="ru-RU" b="1" dirty="0" smtClean="0"/>
              <a:t>10</a:t>
            </a:r>
            <a:r>
              <a:rPr lang="ru-RU" b="1" dirty="0"/>
              <a:t>% — </a:t>
            </a:r>
            <a:r>
              <a:rPr lang="ru-RU" b="1" dirty="0" err="1" smtClean="0"/>
              <a:t>савдо</a:t>
            </a:r>
            <a:r>
              <a:rPr lang="ru-RU" b="1" dirty="0" smtClean="0"/>
              <a:t> </a:t>
            </a:r>
            <a:r>
              <a:rPr lang="ru-RU" b="1" dirty="0" err="1" smtClean="0"/>
              <a:t>ва</a:t>
            </a:r>
            <a:r>
              <a:rPr lang="ru-RU" b="1" dirty="0" smtClean="0"/>
              <a:t> </a:t>
            </a:r>
            <a:r>
              <a:rPr lang="ru-RU" b="1" dirty="0" err="1" smtClean="0"/>
              <a:t>хизмат</a:t>
            </a:r>
            <a:r>
              <a:rPr lang="ru-RU" b="1" dirty="0" smtClean="0"/>
              <a:t> </a:t>
            </a:r>
            <a:r>
              <a:rPr lang="ru-RU" b="1" dirty="0" err="1" smtClean="0"/>
              <a:t>кўрсатишда</a:t>
            </a:r>
            <a:r>
              <a:rPr lang="ru-RU" b="1" dirty="0" smtClean="0"/>
              <a:t>,</a:t>
            </a:r>
          </a:p>
          <a:p>
            <a:r>
              <a:rPr lang="ru-RU" b="1" dirty="0" smtClean="0"/>
              <a:t>11% </a:t>
            </a:r>
            <a:r>
              <a:rPr lang="ru-RU" b="1" dirty="0"/>
              <a:t>— </a:t>
            </a:r>
            <a:r>
              <a:rPr lang="ru-RU" b="1" dirty="0" err="1" smtClean="0"/>
              <a:t>саноат</a:t>
            </a:r>
            <a:r>
              <a:rPr lang="ru-RU" b="1" dirty="0" smtClean="0"/>
              <a:t> </a:t>
            </a:r>
            <a:r>
              <a:rPr lang="ru-RU" b="1" dirty="0" err="1" smtClean="0"/>
              <a:t>ва</a:t>
            </a:r>
            <a:r>
              <a:rPr lang="ru-RU" b="1" dirty="0" smtClean="0"/>
              <a:t> </a:t>
            </a:r>
            <a:r>
              <a:rPr lang="ru-RU" b="1" dirty="0" err="1" smtClean="0"/>
              <a:t>бошқа</a:t>
            </a:r>
            <a:r>
              <a:rPr lang="ru-RU" b="1" dirty="0" smtClean="0"/>
              <a:t> </a:t>
            </a:r>
            <a:r>
              <a:rPr lang="ru-RU" b="1" dirty="0" err="1" smtClean="0"/>
              <a:t>соҳаларда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 smtClean="0"/>
              <a:t>Қайтиб</a:t>
            </a:r>
            <a:r>
              <a:rPr lang="ru-RU" dirty="0" smtClean="0"/>
              <a:t> </a:t>
            </a:r>
            <a:r>
              <a:rPr lang="ru-RU" dirty="0" err="1" smtClean="0"/>
              <a:t>келган</a:t>
            </a:r>
            <a:r>
              <a:rPr lang="ru-RU" dirty="0" smtClean="0"/>
              <a:t> </a:t>
            </a:r>
            <a:r>
              <a:rPr lang="ru-RU" dirty="0" err="1" smtClean="0"/>
              <a:t>мигрантларнинг</a:t>
            </a:r>
            <a:r>
              <a:rPr lang="ru-RU" dirty="0" smtClean="0"/>
              <a:t> </a:t>
            </a:r>
            <a:r>
              <a:rPr lang="ru-RU" b="1" dirty="0" smtClean="0"/>
              <a:t>70%и </a:t>
            </a:r>
            <a:r>
              <a:rPr lang="ru-RU" b="1" dirty="0" err="1" smtClean="0"/>
              <a:t>иш</a:t>
            </a:r>
            <a:r>
              <a:rPr lang="ru-RU" b="1" dirty="0" smtClean="0"/>
              <a:t> </a:t>
            </a:r>
            <a:r>
              <a:rPr lang="ru-RU" b="1" dirty="0" err="1" smtClean="0"/>
              <a:t>билан</a:t>
            </a:r>
            <a:r>
              <a:rPr lang="ru-RU" b="1" dirty="0" smtClean="0"/>
              <a:t> </a:t>
            </a:r>
            <a:r>
              <a:rPr lang="ru-RU" b="1" dirty="0" err="1" smtClean="0"/>
              <a:t>таъминланган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10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370322"/>
          </a:xfrm>
        </p:spPr>
        <p:txBody>
          <a:bodyPr/>
          <a:lstStyle/>
          <a:p>
            <a:r>
              <a:rPr lang="uz-Cyrl-UZ" dirty="0" smtClean="0"/>
              <a:t>Пандемия шароитида </a:t>
            </a:r>
            <a:r>
              <a:rPr lang="ru-RU" dirty="0" err="1" smtClean="0"/>
              <a:t>Ўзбекистон</a:t>
            </a:r>
            <a:r>
              <a:rPr lang="ru-RU" dirty="0" smtClean="0"/>
              <a:t> </a:t>
            </a:r>
            <a:r>
              <a:rPr lang="ru-RU" dirty="0" err="1" smtClean="0"/>
              <a:t>меҳнат</a:t>
            </a:r>
            <a:r>
              <a:rPr lang="ru-RU" dirty="0" smtClean="0"/>
              <a:t> </a:t>
            </a:r>
            <a:r>
              <a:rPr lang="ru-RU" dirty="0" err="1" smtClean="0"/>
              <a:t>бозори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916833"/>
            <a:ext cx="7772870" cy="387436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b="1" i="1" dirty="0" smtClean="0"/>
              <a:t>19 млн.-</a:t>
            </a:r>
            <a:r>
              <a:rPr lang="ru-RU" b="1" i="1" dirty="0" err="1" smtClean="0"/>
              <a:t>меҳнатга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лаёқатлилар</a:t>
            </a:r>
            <a:r>
              <a:rPr lang="en-US" dirty="0" smtClean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</a:t>
            </a:r>
            <a:r>
              <a:rPr lang="ru-RU" i="1" dirty="0" smtClean="0"/>
              <a:t>2.2 млн </a:t>
            </a:r>
            <a:r>
              <a:rPr lang="ru-RU" i="1" dirty="0"/>
              <a:t>-</a:t>
            </a:r>
            <a:r>
              <a:rPr lang="ru-RU" i="1" dirty="0" err="1" smtClean="0"/>
              <a:t>ишсизлар</a:t>
            </a:r>
            <a:r>
              <a:rPr lang="ru-RU" i="1" dirty="0" smtClean="0"/>
              <a:t>,</a:t>
            </a:r>
            <a:endParaRPr lang="en-US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i="1" dirty="0" smtClean="0"/>
              <a:t> 5 млн –</a:t>
            </a:r>
            <a:r>
              <a:rPr lang="ru-RU" i="1" dirty="0" err="1" smtClean="0"/>
              <a:t>қисман</a:t>
            </a:r>
            <a:r>
              <a:rPr lang="ru-RU" i="1" dirty="0" smtClean="0"/>
              <a:t> </a:t>
            </a:r>
            <a:r>
              <a:rPr lang="ru-RU" i="1" dirty="0" err="1" smtClean="0"/>
              <a:t>иш</a:t>
            </a:r>
            <a:r>
              <a:rPr lang="ru-RU" i="1" dirty="0" smtClean="0"/>
              <a:t> </a:t>
            </a:r>
            <a:r>
              <a:rPr lang="ru-RU" i="1" dirty="0" err="1" smtClean="0"/>
              <a:t>билан</a:t>
            </a:r>
            <a:r>
              <a:rPr lang="ru-RU" i="1" dirty="0" smtClean="0"/>
              <a:t> </a:t>
            </a:r>
            <a:r>
              <a:rPr lang="ru-RU" i="1" dirty="0" err="1" smtClean="0"/>
              <a:t>бандлар</a:t>
            </a:r>
            <a:endParaRPr lang="en-US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i="1" dirty="0" smtClean="0"/>
              <a:t>18-30-ёшлилар– 17% </a:t>
            </a:r>
            <a:r>
              <a:rPr lang="ru-RU" i="1" dirty="0" err="1" smtClean="0"/>
              <a:t>ишсиз</a:t>
            </a:r>
            <a:endParaRPr lang="ru-RU" i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400 </a:t>
            </a:r>
            <a:r>
              <a:rPr lang="ru-RU" dirty="0" err="1" smtClean="0"/>
              <a:t>мингта</a:t>
            </a:r>
            <a:r>
              <a:rPr lang="ru-RU" dirty="0" smtClean="0"/>
              <a:t> </a:t>
            </a:r>
            <a:r>
              <a:rPr lang="ru-RU" dirty="0" err="1" smtClean="0"/>
              <a:t>корхоналар</a:t>
            </a:r>
            <a:r>
              <a:rPr lang="ru-RU" dirty="0" smtClean="0"/>
              <a:t> </a:t>
            </a:r>
            <a:r>
              <a:rPr lang="ru-RU" dirty="0" err="1" smtClean="0"/>
              <a:t>вақтинчалик</a:t>
            </a:r>
            <a:r>
              <a:rPr lang="ru-RU" dirty="0" smtClean="0"/>
              <a:t> </a:t>
            </a:r>
            <a:r>
              <a:rPr lang="ru-RU" dirty="0" err="1" smtClean="0"/>
              <a:t>ишини</a:t>
            </a:r>
            <a:r>
              <a:rPr lang="ru-RU" dirty="0" smtClean="0"/>
              <a:t> </a:t>
            </a:r>
            <a:r>
              <a:rPr lang="ru-RU" dirty="0" err="1" smtClean="0"/>
              <a:t>тўхтатган</a:t>
            </a:r>
            <a:r>
              <a:rPr lang="ru-RU" dirty="0" smtClean="0"/>
              <a:t> </a:t>
            </a:r>
            <a:r>
              <a:rPr lang="ru-RU" dirty="0" err="1" smtClean="0"/>
              <a:t>ёки</a:t>
            </a:r>
            <a:r>
              <a:rPr lang="ru-RU" dirty="0" smtClean="0"/>
              <a:t> </a:t>
            </a:r>
            <a:r>
              <a:rPr lang="ru-RU" dirty="0" err="1" smtClean="0"/>
              <a:t>иш</a:t>
            </a:r>
            <a:r>
              <a:rPr lang="ru-RU" dirty="0" smtClean="0"/>
              <a:t> </a:t>
            </a:r>
            <a:r>
              <a:rPr lang="ru-RU" dirty="0" err="1" smtClean="0"/>
              <a:t>юкламасини</a:t>
            </a:r>
            <a:r>
              <a:rPr lang="ru-RU" dirty="0" smtClean="0"/>
              <a:t> </a:t>
            </a:r>
            <a:r>
              <a:rPr lang="ru-RU" dirty="0" err="1" smtClean="0"/>
              <a:t>қисқартирган</a:t>
            </a:r>
            <a:endParaRPr lang="ru-RU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 smtClean="0"/>
              <a:t> 150 </a:t>
            </a:r>
            <a:r>
              <a:rPr lang="ru-RU" dirty="0" err="1" smtClean="0"/>
              <a:t>мингга</a:t>
            </a:r>
            <a:r>
              <a:rPr lang="ru-RU" dirty="0" smtClean="0"/>
              <a:t> </a:t>
            </a:r>
            <a:r>
              <a:rPr lang="ru-RU" dirty="0" err="1" smtClean="0"/>
              <a:t>яқин</a:t>
            </a:r>
            <a:r>
              <a:rPr lang="ru-RU" dirty="0" smtClean="0"/>
              <a:t> киши </a:t>
            </a:r>
            <a:r>
              <a:rPr lang="ru-RU" dirty="0" err="1" smtClean="0"/>
              <a:t>ишсиз</a:t>
            </a:r>
            <a:r>
              <a:rPr lang="ru-RU" dirty="0" smtClean="0"/>
              <a:t> </a:t>
            </a:r>
            <a:r>
              <a:rPr lang="ru-RU" dirty="0" err="1" smtClean="0"/>
              <a:t>қолган</a:t>
            </a:r>
            <a:r>
              <a:rPr lang="ru-RU" i="1" dirty="0" smtClean="0"/>
              <a:t> </a:t>
            </a:r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84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uz-Cyrl-UZ" sz="3400" dirty="0" smtClean="0"/>
              <a:t>Пандемия шароитида пул ўтказмалари</a:t>
            </a: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2021 </a:t>
            </a:r>
            <a:r>
              <a:rPr lang="ru-RU" sz="2400" dirty="0" err="1" smtClean="0"/>
              <a:t>йил</a:t>
            </a:r>
            <a:r>
              <a:rPr lang="ru-RU" sz="2400" dirty="0" smtClean="0"/>
              <a:t> </a:t>
            </a:r>
            <a:r>
              <a:rPr lang="ru-RU" sz="2400" dirty="0" err="1" smtClean="0"/>
              <a:t>январ</a:t>
            </a:r>
            <a:r>
              <a:rPr lang="ru-RU" sz="2400" dirty="0" smtClean="0"/>
              <a:t>-март </a:t>
            </a:r>
            <a:r>
              <a:rPr lang="ru-RU" sz="2400" dirty="0" err="1" smtClean="0"/>
              <a:t>ойларида</a:t>
            </a:r>
            <a:r>
              <a:rPr lang="ru-RU" sz="2400" dirty="0" smtClean="0"/>
              <a:t> </a:t>
            </a:r>
            <a:r>
              <a:rPr lang="ru-RU" sz="2400" dirty="0" err="1" smtClean="0"/>
              <a:t>ўзбекистонга</a:t>
            </a:r>
            <a:r>
              <a:rPr lang="ru-RU" sz="2400" dirty="0" smtClean="0"/>
              <a:t> </a:t>
            </a:r>
            <a:r>
              <a:rPr lang="ru-RU" sz="2400" dirty="0" err="1" smtClean="0"/>
              <a:t>киритилган</a:t>
            </a:r>
            <a:r>
              <a:rPr lang="ru-RU" sz="2400" dirty="0" smtClean="0"/>
              <a:t> пул </a:t>
            </a:r>
            <a:r>
              <a:rPr lang="ru-RU" sz="2400" dirty="0" err="1" smtClean="0"/>
              <a:t>ўтказмалар</a:t>
            </a:r>
            <a:r>
              <a:rPr lang="ru-RU" sz="2400" dirty="0" smtClean="0"/>
              <a:t> - </a:t>
            </a:r>
            <a:r>
              <a:rPr lang="ru-RU" sz="2400" b="1" dirty="0" smtClean="0"/>
              <a:t>1,42 млрд</a:t>
            </a:r>
            <a:r>
              <a:rPr lang="en-US" sz="2400" b="1" dirty="0" smtClean="0"/>
              <a:t>$</a:t>
            </a:r>
            <a:r>
              <a:rPr lang="ru-RU" sz="2400" b="1" dirty="0" smtClean="0"/>
              <a:t> </a:t>
            </a:r>
            <a:r>
              <a:rPr lang="ru-RU" sz="2400" dirty="0" smtClean="0"/>
              <a:t>-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z-Cyrl-UZ" sz="2400" dirty="0" smtClean="0"/>
              <a:t>ўтган </a:t>
            </a:r>
            <a:r>
              <a:rPr lang="uz-Cyrl-UZ" sz="2400" dirty="0" smtClean="0"/>
              <a:t>йил шу даврга нисбатан </a:t>
            </a:r>
            <a:r>
              <a:rPr lang="ru-RU" sz="2400" dirty="0" smtClean="0"/>
              <a:t> </a:t>
            </a:r>
            <a:r>
              <a:rPr lang="ru-RU" sz="2400" b="1" dirty="0"/>
              <a:t>336 </a:t>
            </a:r>
            <a:r>
              <a:rPr lang="ru-RU" sz="2400" b="1" dirty="0" smtClean="0"/>
              <a:t>млн </a:t>
            </a:r>
            <a:r>
              <a:rPr lang="en-US" sz="2400" b="1" dirty="0" smtClean="0"/>
              <a:t>$ </a:t>
            </a:r>
            <a:r>
              <a:rPr lang="uz-Cyrl-UZ" sz="2400" dirty="0" smtClean="0"/>
              <a:t>ортиқ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err="1" smtClean="0"/>
              <a:t>Россиядан</a:t>
            </a:r>
            <a:r>
              <a:rPr lang="ru-RU" sz="2400" dirty="0" smtClean="0"/>
              <a:t> пул </a:t>
            </a:r>
            <a:r>
              <a:rPr lang="ru-RU" sz="2400" dirty="0" err="1" smtClean="0"/>
              <a:t>ўтказмалари</a:t>
            </a:r>
            <a:r>
              <a:rPr lang="ru-RU" sz="2400" dirty="0" smtClean="0"/>
              <a:t>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z-Cyrl-UZ" sz="2400" dirty="0" smtClean="0"/>
              <a:t>Туркия, АҚШ, корея республикаси, исроил ва б.м.-</a:t>
            </a:r>
            <a:endParaRPr lang="ru-RU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err="1" smtClean="0"/>
              <a:t>Нақд</a:t>
            </a:r>
            <a:r>
              <a:rPr lang="ru-RU" sz="2400" dirty="0" smtClean="0"/>
              <a:t> </a:t>
            </a:r>
            <a:r>
              <a:rPr lang="ru-RU" sz="2400" dirty="0" err="1" smtClean="0"/>
              <a:t>пуллар</a:t>
            </a:r>
            <a:r>
              <a:rPr lang="ru-RU" sz="2400" dirty="0" smtClean="0"/>
              <a:t> пул </a:t>
            </a:r>
            <a:r>
              <a:rPr lang="ru-RU" sz="2400" dirty="0" err="1" smtClean="0"/>
              <a:t>ўтказмалари</a:t>
            </a:r>
            <a:r>
              <a:rPr lang="ru-RU" sz="2400" dirty="0" smtClean="0"/>
              <a:t> </a:t>
            </a:r>
            <a:r>
              <a:rPr lang="ru-RU" sz="2400" dirty="0" err="1" smtClean="0"/>
              <a:t>шаклига</a:t>
            </a:r>
            <a:r>
              <a:rPr lang="ru-RU" sz="2400" dirty="0" smtClean="0"/>
              <a:t> </a:t>
            </a:r>
            <a:r>
              <a:rPr lang="ru-RU" sz="2400" dirty="0" err="1" smtClean="0"/>
              <a:t>айланди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err="1" smtClean="0"/>
              <a:t>Ҳар</a:t>
            </a:r>
            <a:r>
              <a:rPr lang="ru-RU" sz="2400" dirty="0" smtClean="0"/>
              <a:t>  </a:t>
            </a:r>
            <a:r>
              <a:rPr lang="ru-RU" sz="2400" b="1" dirty="0" smtClean="0"/>
              <a:t>5-оилада</a:t>
            </a:r>
            <a:r>
              <a:rPr lang="ru-RU" sz="2400" dirty="0" smtClean="0"/>
              <a:t> </a:t>
            </a:r>
            <a:r>
              <a:rPr lang="ru-RU" sz="2400" dirty="0" err="1" smtClean="0"/>
              <a:t>меҳнат</a:t>
            </a:r>
            <a:r>
              <a:rPr lang="ru-RU" sz="2400" dirty="0" smtClean="0"/>
              <a:t> </a:t>
            </a:r>
            <a:r>
              <a:rPr lang="ru-RU" sz="2400" dirty="0" err="1" smtClean="0"/>
              <a:t>мигранти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 smtClean="0"/>
              <a:t>Миграция </a:t>
            </a:r>
            <a:r>
              <a:rPr lang="ru-RU" sz="2400" dirty="0" err="1" smtClean="0"/>
              <a:t>ва</a:t>
            </a:r>
            <a:r>
              <a:rPr lang="ru-RU" sz="2400" dirty="0" smtClean="0"/>
              <a:t> пул </a:t>
            </a:r>
            <a:r>
              <a:rPr lang="ru-RU" sz="2400" dirty="0" err="1" smtClean="0"/>
              <a:t>ўтказмалари</a:t>
            </a:r>
            <a:r>
              <a:rPr lang="ru-RU" sz="2400" dirty="0" smtClean="0"/>
              <a:t> </a:t>
            </a:r>
            <a:r>
              <a:rPr lang="ru-RU" sz="2400" dirty="0" err="1" smtClean="0"/>
              <a:t>мавжуд</a:t>
            </a:r>
            <a:r>
              <a:rPr lang="ru-RU" sz="2400" dirty="0" smtClean="0"/>
              <a:t> </a:t>
            </a:r>
            <a:r>
              <a:rPr lang="ru-RU" sz="2400" dirty="0" err="1" smtClean="0"/>
              <a:t>бўлмаганида</a:t>
            </a:r>
            <a:r>
              <a:rPr lang="ru-RU" sz="2400" dirty="0" smtClean="0"/>
              <a:t> </a:t>
            </a:r>
            <a:r>
              <a:rPr lang="ru-RU" sz="2400" dirty="0" err="1" smtClean="0"/>
              <a:t>камбағаллик</a:t>
            </a:r>
            <a:r>
              <a:rPr lang="ru-RU" sz="2400" dirty="0" smtClean="0"/>
              <a:t> </a:t>
            </a:r>
            <a:r>
              <a:rPr lang="ru-RU" sz="2400" dirty="0" err="1" smtClean="0"/>
              <a:t>даражаси</a:t>
            </a:r>
            <a:r>
              <a:rPr lang="ru-RU" sz="2400" dirty="0" smtClean="0"/>
              <a:t> 2,6 – 7,2% </a:t>
            </a:r>
            <a:r>
              <a:rPr lang="ru-RU" sz="2400" dirty="0" err="1" smtClean="0"/>
              <a:t>пунктга</a:t>
            </a:r>
            <a:r>
              <a:rPr lang="ru-RU" sz="2400" dirty="0" smtClean="0"/>
              <a:t> </a:t>
            </a:r>
            <a:r>
              <a:rPr lang="ru-RU" sz="2400" dirty="0" err="1" smtClean="0"/>
              <a:t>юқори</a:t>
            </a:r>
            <a:r>
              <a:rPr lang="ru-RU" sz="2400" dirty="0" smtClean="0"/>
              <a:t> </a:t>
            </a:r>
            <a:r>
              <a:rPr lang="ru-RU" sz="2400" dirty="0" err="1" smtClean="0"/>
              <a:t>бўлиши</a:t>
            </a:r>
            <a:r>
              <a:rPr lang="ru-RU" sz="2400" dirty="0" smtClean="0"/>
              <a:t> </a:t>
            </a:r>
            <a:r>
              <a:rPr lang="ru-RU" sz="2400" dirty="0" err="1" smtClean="0"/>
              <a:t>мумкин</a:t>
            </a:r>
            <a:r>
              <a:rPr lang="ru-RU" sz="2400" dirty="0" smtClean="0"/>
              <a:t> </a:t>
            </a:r>
            <a:r>
              <a:rPr lang="ru-RU" sz="2400" dirty="0" err="1" smtClean="0"/>
              <a:t>эди</a:t>
            </a: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5508104" y="2473325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>
            <a:off x="7884368" y="2833365"/>
            <a:ext cx="48463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60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467</TotalTime>
  <Words>928</Words>
  <Application>Microsoft Office PowerPoint</Application>
  <PresentationFormat>Экран (4:3)</PresentationFormat>
  <Paragraphs>147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Tw Cen MT</vt:lpstr>
      <vt:lpstr>Wingdings</vt:lpstr>
      <vt:lpstr>Droplet</vt:lpstr>
      <vt:lpstr>Ўзбекистонда замонавий меҳнат миграцияси: муаммолар ва ҳал этиш имкониятлари</vt:lpstr>
      <vt:lpstr>Ўзбекистонлик меҳнат мигрантларини жалб қилувчи асосий мамлакатлар</vt:lpstr>
      <vt:lpstr>Меъёрий-ҳуқуқий асос</vt:lpstr>
      <vt:lpstr> Меъёрий-ҳуқуқий асос ПҚ-2829-15.09.2020 </vt:lpstr>
      <vt:lpstr> ПҚ-2829нинг амалга оширилиши-95 млрд сум </vt:lpstr>
      <vt:lpstr>Хориждаг ўзбекистонлик меҳнат мигрантлари</vt:lpstr>
      <vt:lpstr>Пандемия шароитида қайтган мигрантлар</vt:lpstr>
      <vt:lpstr>Пандемия шароитида Ўзбекистон меҳнат бозори</vt:lpstr>
      <vt:lpstr>Пандемия шароитида пул ўтказмалари</vt:lpstr>
      <vt:lpstr>Россия -ўзбекистон</vt:lpstr>
      <vt:lpstr>Корея -ўзбекистон</vt:lpstr>
      <vt:lpstr>Еропа-ўзбекистон</vt:lpstr>
      <vt:lpstr>Туркия-ўзбекистон</vt:lpstr>
      <vt:lpstr>БАА-ўзбекистон </vt:lpstr>
      <vt:lpstr>Ташкиллаштирилган меҳнат миграцияси</vt:lpstr>
      <vt:lpstr>Тайёрлов курслари</vt:lpstr>
      <vt:lpstr>Пандемия шароитида чора-тадбирлар</vt:lpstr>
      <vt:lpstr>Пандемия шароитида чора-тадбирлар</vt:lpstr>
      <vt:lpstr>Пандемия шароитида чора-тадбирлар</vt:lpstr>
      <vt:lpstr>Пандемия шароитида чора-тадбирлар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эпидемии коронавируса на миграцию населения Узбекистана</dc:title>
  <dc:creator>Пользователь</dc:creator>
  <cp:lastModifiedBy>Пользователь</cp:lastModifiedBy>
  <cp:revision>61</cp:revision>
  <dcterms:created xsi:type="dcterms:W3CDTF">2021-05-19T11:54:28Z</dcterms:created>
  <dcterms:modified xsi:type="dcterms:W3CDTF">2021-06-11T08:10:47Z</dcterms:modified>
</cp:coreProperties>
</file>